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76" r:id="rId2"/>
    <p:sldId id="305" r:id="rId3"/>
    <p:sldId id="313" r:id="rId4"/>
    <p:sldId id="306" r:id="rId5"/>
    <p:sldId id="257" r:id="rId6"/>
    <p:sldId id="307" r:id="rId7"/>
    <p:sldId id="308" r:id="rId8"/>
    <p:sldId id="279" r:id="rId9"/>
    <p:sldId id="267" r:id="rId10"/>
    <p:sldId id="309" r:id="rId11"/>
    <p:sldId id="310" r:id="rId12"/>
    <p:sldId id="280" r:id="rId13"/>
    <p:sldId id="311" r:id="rId14"/>
    <p:sldId id="312" r:id="rId15"/>
    <p:sldId id="296" r:id="rId16"/>
    <p:sldId id="290" r:id="rId17"/>
    <p:sldId id="263" r:id="rId18"/>
    <p:sldId id="269" r:id="rId19"/>
    <p:sldId id="295" r:id="rId20"/>
    <p:sldId id="297" r:id="rId21"/>
    <p:sldId id="282" r:id="rId22"/>
    <p:sldId id="278" r:id="rId23"/>
    <p:sldId id="273" r:id="rId24"/>
    <p:sldId id="275" r:id="rId25"/>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1426" y="10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egnaposto intestazione 1">
            <a:extLst>
              <a:ext uri="{FF2B5EF4-FFF2-40B4-BE49-F238E27FC236}">
                <a16:creationId xmlns="" xmlns:a16="http://schemas.microsoft.com/office/drawing/2014/main" id="{9C8BD802-071C-4110-8AF4-CBC94DE17712}"/>
              </a:ext>
            </a:extLst>
          </p:cNvPr>
          <p:cNvSpPr txBox="1">
            <a:spLocks noGrp="1"/>
          </p:cNvSpPr>
          <p:nvPr>
            <p:ph type="hdr" sz="quarter"/>
          </p:nvPr>
        </p:nvSpPr>
        <p:spPr>
          <a:xfrm>
            <a:off x="0" y="0"/>
            <a:ext cx="2971800" cy="457200"/>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it-IT" sz="1200" b="0" i="0" u="none" strike="noStrike" kern="1200" cap="none" spc="0" baseline="0">
                <a:solidFill>
                  <a:srgbClr val="000000"/>
                </a:solidFill>
                <a:uFillTx/>
                <a:latin typeface="Calibri"/>
              </a:defRPr>
            </a:lvl1pPr>
          </a:lstStyle>
          <a:p>
            <a:pPr lvl="0"/>
            <a:endParaRPr lang="it-IT"/>
          </a:p>
        </p:txBody>
      </p:sp>
      <p:sp>
        <p:nvSpPr>
          <p:cNvPr id="3" name="Segnaposto data 2">
            <a:extLst>
              <a:ext uri="{FF2B5EF4-FFF2-40B4-BE49-F238E27FC236}">
                <a16:creationId xmlns="" xmlns:a16="http://schemas.microsoft.com/office/drawing/2014/main" id="{A65CCA2C-FF2C-480A-9A42-BA20394405A8}"/>
              </a:ext>
            </a:extLst>
          </p:cNvPr>
          <p:cNvSpPr txBox="1">
            <a:spLocks noGrp="1"/>
          </p:cNvSpPr>
          <p:nvPr>
            <p:ph type="dt" idx="1"/>
          </p:nvPr>
        </p:nvSpPr>
        <p:spPr>
          <a:xfrm>
            <a:off x="3884608" y="0"/>
            <a:ext cx="2971800" cy="457200"/>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it-IT" sz="1200" b="0" i="0" u="none" strike="noStrike" kern="1200" cap="none" spc="0" baseline="0">
                <a:solidFill>
                  <a:srgbClr val="000000"/>
                </a:solidFill>
                <a:uFillTx/>
                <a:latin typeface="Calibri"/>
              </a:defRPr>
            </a:lvl1pPr>
          </a:lstStyle>
          <a:p>
            <a:pPr lvl="0"/>
            <a:fld id="{8FB24BCD-D9F3-41F1-9618-90C793866E74}" type="datetime1">
              <a:rPr lang="it-IT"/>
              <a:pPr lvl="0"/>
              <a:t>10/11/2022</a:t>
            </a:fld>
            <a:endParaRPr lang="it-IT"/>
          </a:p>
        </p:txBody>
      </p:sp>
      <p:sp>
        <p:nvSpPr>
          <p:cNvPr id="4" name="Segnaposto immagine diapositiva 3">
            <a:extLst>
              <a:ext uri="{FF2B5EF4-FFF2-40B4-BE49-F238E27FC236}">
                <a16:creationId xmlns="" xmlns:a16="http://schemas.microsoft.com/office/drawing/2014/main" id="{CEE85BB3-967F-479E-AB33-11070A039AB1}"/>
              </a:ext>
            </a:extLst>
          </p:cNvPr>
          <p:cNvSpPr>
            <a:spLocks noGrp="1" noRot="1" noChangeAspect="1"/>
          </p:cNvSpPr>
          <p:nvPr>
            <p:ph type="sldImg" idx="2"/>
          </p:nvPr>
        </p:nvSpPr>
        <p:spPr>
          <a:xfrm>
            <a:off x="1143000" y="685800"/>
            <a:ext cx="4572000" cy="3429000"/>
          </a:xfrm>
          <a:prstGeom prst="rect">
            <a:avLst/>
          </a:prstGeom>
          <a:noFill/>
          <a:ln w="12701">
            <a:solidFill>
              <a:srgbClr val="000000"/>
            </a:solidFill>
            <a:prstDash val="solid"/>
          </a:ln>
        </p:spPr>
      </p:sp>
      <p:sp>
        <p:nvSpPr>
          <p:cNvPr id="5" name="Segnaposto note 4">
            <a:extLst>
              <a:ext uri="{FF2B5EF4-FFF2-40B4-BE49-F238E27FC236}">
                <a16:creationId xmlns="" xmlns:a16="http://schemas.microsoft.com/office/drawing/2014/main" id="{A5A3E887-F0AA-4475-8574-D7FC0ED836E0}"/>
              </a:ext>
            </a:extLst>
          </p:cNvPr>
          <p:cNvSpPr txBox="1">
            <a:spLocks noGrp="1"/>
          </p:cNvSpPr>
          <p:nvPr>
            <p:ph type="body" sz="quarter" idx="3"/>
          </p:nvPr>
        </p:nvSpPr>
        <p:spPr>
          <a:xfrm>
            <a:off x="685800" y="4343400"/>
            <a:ext cx="5486400" cy="4114800"/>
          </a:xfrm>
          <a:prstGeom prst="rect">
            <a:avLst/>
          </a:prstGeom>
          <a:noFill/>
          <a:ln>
            <a:noFill/>
          </a:ln>
        </p:spPr>
        <p:txBody>
          <a:bodyPr vert="horz" wrap="square" lIns="91440" tIns="45720" rIns="91440" bIns="45720" anchor="t" anchorCtr="0" compatLnSpc="1">
            <a:no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a:extLst>
              <a:ext uri="{FF2B5EF4-FFF2-40B4-BE49-F238E27FC236}">
                <a16:creationId xmlns="" xmlns:a16="http://schemas.microsoft.com/office/drawing/2014/main" id="{149753F5-F4E6-4C28-9A13-1D3CFED2B4C6}"/>
              </a:ext>
            </a:extLst>
          </p:cNvPr>
          <p:cNvSpPr txBox="1">
            <a:spLocks noGrp="1"/>
          </p:cNvSpPr>
          <p:nvPr>
            <p:ph type="ftr" sz="quarter" idx="4"/>
          </p:nvPr>
        </p:nvSpPr>
        <p:spPr>
          <a:xfrm>
            <a:off x="0" y="8685208"/>
            <a:ext cx="2971800" cy="457200"/>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it-IT" sz="1200" b="0" i="0" u="none" strike="noStrike" kern="1200" cap="none" spc="0" baseline="0">
                <a:solidFill>
                  <a:srgbClr val="000000"/>
                </a:solidFill>
                <a:uFillTx/>
                <a:latin typeface="Calibri"/>
              </a:defRPr>
            </a:lvl1pPr>
          </a:lstStyle>
          <a:p>
            <a:pPr lvl="0"/>
            <a:endParaRPr lang="it-IT"/>
          </a:p>
        </p:txBody>
      </p:sp>
      <p:sp>
        <p:nvSpPr>
          <p:cNvPr id="7" name="Segnaposto numero diapositiva 6">
            <a:extLst>
              <a:ext uri="{FF2B5EF4-FFF2-40B4-BE49-F238E27FC236}">
                <a16:creationId xmlns="" xmlns:a16="http://schemas.microsoft.com/office/drawing/2014/main" id="{04899D13-68A3-4C4D-B863-B758FF8A33DB}"/>
              </a:ext>
            </a:extLst>
          </p:cNvPr>
          <p:cNvSpPr txBox="1">
            <a:spLocks noGrp="1"/>
          </p:cNvSpPr>
          <p:nvPr>
            <p:ph type="sldNum" sz="quarter" idx="5"/>
          </p:nvPr>
        </p:nvSpPr>
        <p:spPr>
          <a:xfrm>
            <a:off x="3884608" y="8685208"/>
            <a:ext cx="2971800" cy="457200"/>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it-IT" sz="1200" b="0" i="0" u="none" strike="noStrike" kern="1200" cap="none" spc="0" baseline="0">
                <a:solidFill>
                  <a:srgbClr val="000000"/>
                </a:solidFill>
                <a:uFillTx/>
                <a:latin typeface="Calibri"/>
              </a:defRPr>
            </a:lvl1pPr>
          </a:lstStyle>
          <a:p>
            <a:pPr lvl="0"/>
            <a:fld id="{9335EACC-9870-4D98-A3C8-65D880062F09}" type="slidenum">
              <a:t>‹N›</a:t>
            </a:fld>
            <a:endParaRPr lang="it-IT"/>
          </a:p>
        </p:txBody>
      </p:sp>
    </p:spTree>
    <p:extLst>
      <p:ext uri="{BB962C8B-B14F-4D97-AF65-F5344CB8AC3E}">
        <p14:creationId xmlns:p14="http://schemas.microsoft.com/office/powerpoint/2010/main" val="200518516"/>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it-IT" sz="1200" b="0" i="0" u="none" strike="noStrike" kern="1200" cap="none" spc="0" baseline="0">
        <a:solidFill>
          <a:srgbClr val="000000"/>
        </a:solidFill>
        <a:uFillTx/>
        <a:latin typeface="Calibri"/>
      </a:defRPr>
    </a:lvl1pPr>
    <a:lvl2pPr marL="457200" marR="0" lvl="1" indent="0" algn="l" defTabSz="914400" rtl="0" fontAlgn="auto" hangingPunct="1">
      <a:lnSpc>
        <a:spcPct val="100000"/>
      </a:lnSpc>
      <a:spcBef>
        <a:spcPts val="0"/>
      </a:spcBef>
      <a:spcAft>
        <a:spcPts val="0"/>
      </a:spcAft>
      <a:buNone/>
      <a:tabLst/>
      <a:defRPr lang="it-IT" sz="1200" b="0" i="0" u="none" strike="noStrike" kern="1200" cap="none" spc="0" baseline="0">
        <a:solidFill>
          <a:srgbClr val="000000"/>
        </a:solidFill>
        <a:uFillTx/>
        <a:latin typeface="Calibri"/>
      </a:defRPr>
    </a:lvl2pPr>
    <a:lvl3pPr marL="914400" marR="0" lvl="2" indent="0" algn="l" defTabSz="914400" rtl="0" fontAlgn="auto" hangingPunct="1">
      <a:lnSpc>
        <a:spcPct val="100000"/>
      </a:lnSpc>
      <a:spcBef>
        <a:spcPts val="0"/>
      </a:spcBef>
      <a:spcAft>
        <a:spcPts val="0"/>
      </a:spcAft>
      <a:buNone/>
      <a:tabLst/>
      <a:defRPr lang="it-IT" sz="1200" b="0" i="0" u="none" strike="noStrike" kern="1200" cap="none" spc="0" baseline="0">
        <a:solidFill>
          <a:srgbClr val="000000"/>
        </a:solidFill>
        <a:uFillTx/>
        <a:latin typeface="Calibri"/>
      </a:defRPr>
    </a:lvl3pPr>
    <a:lvl4pPr marL="1371600" marR="0" lvl="3" indent="0" algn="l" defTabSz="914400" rtl="0" fontAlgn="auto" hangingPunct="1">
      <a:lnSpc>
        <a:spcPct val="100000"/>
      </a:lnSpc>
      <a:spcBef>
        <a:spcPts val="0"/>
      </a:spcBef>
      <a:spcAft>
        <a:spcPts val="0"/>
      </a:spcAft>
      <a:buNone/>
      <a:tabLst/>
      <a:defRPr lang="it-IT" sz="1200" b="0" i="0" u="none" strike="noStrike" kern="1200" cap="none" spc="0" baseline="0">
        <a:solidFill>
          <a:srgbClr val="000000"/>
        </a:solidFill>
        <a:uFillTx/>
        <a:latin typeface="Calibri"/>
      </a:defRPr>
    </a:lvl4pPr>
    <a:lvl5pPr marL="1828800" marR="0" lvl="4" indent="0" algn="l" defTabSz="914400" rtl="0" fontAlgn="auto" hangingPunct="1">
      <a:lnSpc>
        <a:spcPct val="100000"/>
      </a:lnSpc>
      <a:spcBef>
        <a:spcPts val="0"/>
      </a:spcBef>
      <a:spcAft>
        <a:spcPts val="0"/>
      </a:spcAft>
      <a:buNone/>
      <a:tabLst/>
      <a:defRPr lang="it-IT"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6D1152F9-719C-47D1-89AF-C5917BEA738F}"/>
              </a:ext>
            </a:extLst>
          </p:cNvPr>
          <p:cNvSpPr txBox="1">
            <a:spLocks noGrp="1"/>
          </p:cNvSpPr>
          <p:nvPr>
            <p:ph type="ctrTitle"/>
          </p:nvPr>
        </p:nvSpPr>
        <p:spPr>
          <a:xfrm>
            <a:off x="685800" y="2130423"/>
            <a:ext cx="7772400" cy="1470026"/>
          </a:xfrm>
        </p:spPr>
        <p:txBody>
          <a:bodyPr/>
          <a:lstStyle>
            <a:lvl1pPr>
              <a:defRPr/>
            </a:lvl1pPr>
          </a:lstStyle>
          <a:p>
            <a:pPr lvl="0"/>
            <a:r>
              <a:rPr lang="it-IT"/>
              <a:t>Fare clic per modificare lo stile del titolo</a:t>
            </a:r>
          </a:p>
        </p:txBody>
      </p:sp>
      <p:sp>
        <p:nvSpPr>
          <p:cNvPr id="3" name="Sottotitolo 2">
            <a:extLst>
              <a:ext uri="{FF2B5EF4-FFF2-40B4-BE49-F238E27FC236}">
                <a16:creationId xmlns="" xmlns:a16="http://schemas.microsoft.com/office/drawing/2014/main" id="{54853FE4-3B4D-45DB-85CE-10315FA3C310}"/>
              </a:ext>
            </a:extLst>
          </p:cNvPr>
          <p:cNvSpPr txBox="1">
            <a:spLocks noGrp="1"/>
          </p:cNvSpPr>
          <p:nvPr>
            <p:ph type="subTitle" idx="1"/>
          </p:nvPr>
        </p:nvSpPr>
        <p:spPr>
          <a:xfrm>
            <a:off x="1371600" y="3886200"/>
            <a:ext cx="6400800" cy="1752603"/>
          </a:xfrm>
        </p:spPr>
        <p:txBody>
          <a:bodyPr anchorCtr="1"/>
          <a:lstStyle>
            <a:lvl1pPr marL="0" indent="0" algn="ctr">
              <a:buNone/>
              <a:defRPr>
                <a:solidFill>
                  <a:srgbClr val="898989"/>
                </a:solidFill>
              </a:defRPr>
            </a:lvl1pPr>
          </a:lstStyle>
          <a:p>
            <a:pPr lvl="0"/>
            <a:r>
              <a:rPr lang="it-IT"/>
              <a:t>Fare clic per modificare lo stile del sottotitolo dello schema</a:t>
            </a:r>
          </a:p>
        </p:txBody>
      </p:sp>
      <p:sp>
        <p:nvSpPr>
          <p:cNvPr id="4" name="Segnaposto data 3">
            <a:extLst>
              <a:ext uri="{FF2B5EF4-FFF2-40B4-BE49-F238E27FC236}">
                <a16:creationId xmlns="" xmlns:a16="http://schemas.microsoft.com/office/drawing/2014/main" id="{A2AB1793-61D9-4C5F-B01B-2219805FC93E}"/>
              </a:ext>
            </a:extLst>
          </p:cNvPr>
          <p:cNvSpPr txBox="1">
            <a:spLocks noGrp="1"/>
          </p:cNvSpPr>
          <p:nvPr>
            <p:ph type="dt" sz="half" idx="7"/>
          </p:nvPr>
        </p:nvSpPr>
        <p:spPr/>
        <p:txBody>
          <a:bodyPr/>
          <a:lstStyle>
            <a:lvl1pPr>
              <a:defRPr/>
            </a:lvl1pPr>
          </a:lstStyle>
          <a:p>
            <a:pPr lvl="0"/>
            <a:fld id="{6CD10CEE-954F-48EA-B4A2-83C39A6995B7}" type="datetime1">
              <a:rPr lang="it-IT"/>
              <a:pPr lvl="0"/>
              <a:t>10/11/2022</a:t>
            </a:fld>
            <a:endParaRPr lang="it-IT"/>
          </a:p>
        </p:txBody>
      </p:sp>
      <p:sp>
        <p:nvSpPr>
          <p:cNvPr id="5" name="Segnaposto piè di pagina 4">
            <a:extLst>
              <a:ext uri="{FF2B5EF4-FFF2-40B4-BE49-F238E27FC236}">
                <a16:creationId xmlns="" xmlns:a16="http://schemas.microsoft.com/office/drawing/2014/main" id="{75381BF8-6650-4686-B110-844DCB9BDB5E}"/>
              </a:ext>
            </a:extLst>
          </p:cNvPr>
          <p:cNvSpPr txBox="1">
            <a:spLocks noGrp="1"/>
          </p:cNvSpPr>
          <p:nvPr>
            <p:ph type="ftr" sz="quarter" idx="9"/>
          </p:nvPr>
        </p:nvSpPr>
        <p:spPr/>
        <p:txBody>
          <a:bodyPr/>
          <a:lstStyle>
            <a:lvl1pPr>
              <a:defRPr/>
            </a:lvl1pPr>
          </a:lstStyle>
          <a:p>
            <a:pPr lvl="0"/>
            <a:endParaRPr lang="it-IT"/>
          </a:p>
        </p:txBody>
      </p:sp>
      <p:sp>
        <p:nvSpPr>
          <p:cNvPr id="6" name="Segnaposto numero diapositiva 5">
            <a:extLst>
              <a:ext uri="{FF2B5EF4-FFF2-40B4-BE49-F238E27FC236}">
                <a16:creationId xmlns="" xmlns:a16="http://schemas.microsoft.com/office/drawing/2014/main" id="{FE86DAC2-ECCC-45DE-BA2E-806818BD96CB}"/>
              </a:ext>
            </a:extLst>
          </p:cNvPr>
          <p:cNvSpPr txBox="1">
            <a:spLocks noGrp="1"/>
          </p:cNvSpPr>
          <p:nvPr>
            <p:ph type="sldNum" sz="quarter" idx="8"/>
          </p:nvPr>
        </p:nvSpPr>
        <p:spPr/>
        <p:txBody>
          <a:bodyPr/>
          <a:lstStyle>
            <a:lvl1pPr>
              <a:defRPr/>
            </a:lvl1pPr>
          </a:lstStyle>
          <a:p>
            <a:pPr lvl="0"/>
            <a:fld id="{B6F2E583-B209-4AEE-9B9C-0EE5155391FC}" type="slidenum">
              <a:t>‹N›</a:t>
            </a:fld>
            <a:endParaRPr lang="it-IT"/>
          </a:p>
        </p:txBody>
      </p:sp>
    </p:spTree>
    <p:extLst>
      <p:ext uri="{BB962C8B-B14F-4D97-AF65-F5344CB8AC3E}">
        <p14:creationId xmlns:p14="http://schemas.microsoft.com/office/powerpoint/2010/main" val="1225885015"/>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B0F899E7-36FF-4C7A-86C1-E4974FAE36EB}"/>
              </a:ext>
            </a:extLst>
          </p:cNvPr>
          <p:cNvSpPr txBox="1">
            <a:spLocks noGrp="1"/>
          </p:cNvSpPr>
          <p:nvPr>
            <p:ph type="title"/>
          </p:nvPr>
        </p:nvSpPr>
        <p:spPr/>
        <p:txBody>
          <a:bodyPr/>
          <a:lstStyle>
            <a:lvl1pPr>
              <a:defRPr/>
            </a:lvl1pPr>
          </a:lstStyle>
          <a:p>
            <a:pPr lvl="0"/>
            <a:r>
              <a:rPr lang="it-IT"/>
              <a:t>Fare clic per modificare lo stile del titolo</a:t>
            </a:r>
          </a:p>
        </p:txBody>
      </p:sp>
      <p:sp>
        <p:nvSpPr>
          <p:cNvPr id="3" name="Segnaposto testo verticale 2">
            <a:extLst>
              <a:ext uri="{FF2B5EF4-FFF2-40B4-BE49-F238E27FC236}">
                <a16:creationId xmlns="" xmlns:a16="http://schemas.microsoft.com/office/drawing/2014/main" id="{0C056E25-72C6-457A-9E6F-3087FDD9C03E}"/>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 xmlns:a16="http://schemas.microsoft.com/office/drawing/2014/main" id="{E8BC8121-FBDD-4E1C-B05C-15E32D932628}"/>
              </a:ext>
            </a:extLst>
          </p:cNvPr>
          <p:cNvSpPr txBox="1">
            <a:spLocks noGrp="1"/>
          </p:cNvSpPr>
          <p:nvPr>
            <p:ph type="dt" sz="half" idx="7"/>
          </p:nvPr>
        </p:nvSpPr>
        <p:spPr/>
        <p:txBody>
          <a:bodyPr/>
          <a:lstStyle>
            <a:lvl1pPr>
              <a:defRPr/>
            </a:lvl1pPr>
          </a:lstStyle>
          <a:p>
            <a:pPr lvl="0"/>
            <a:fld id="{D788B829-D201-409D-83BE-69FEC00F00D7}" type="datetime1">
              <a:rPr lang="it-IT"/>
              <a:pPr lvl="0"/>
              <a:t>10/11/2022</a:t>
            </a:fld>
            <a:endParaRPr lang="it-IT"/>
          </a:p>
        </p:txBody>
      </p:sp>
      <p:sp>
        <p:nvSpPr>
          <p:cNvPr id="5" name="Segnaposto piè di pagina 4">
            <a:extLst>
              <a:ext uri="{FF2B5EF4-FFF2-40B4-BE49-F238E27FC236}">
                <a16:creationId xmlns="" xmlns:a16="http://schemas.microsoft.com/office/drawing/2014/main" id="{BE5240D2-DF7C-4683-B592-3A6F386FD3A5}"/>
              </a:ext>
            </a:extLst>
          </p:cNvPr>
          <p:cNvSpPr txBox="1">
            <a:spLocks noGrp="1"/>
          </p:cNvSpPr>
          <p:nvPr>
            <p:ph type="ftr" sz="quarter" idx="9"/>
          </p:nvPr>
        </p:nvSpPr>
        <p:spPr/>
        <p:txBody>
          <a:bodyPr/>
          <a:lstStyle>
            <a:lvl1pPr>
              <a:defRPr/>
            </a:lvl1pPr>
          </a:lstStyle>
          <a:p>
            <a:pPr lvl="0"/>
            <a:endParaRPr lang="it-IT"/>
          </a:p>
        </p:txBody>
      </p:sp>
      <p:sp>
        <p:nvSpPr>
          <p:cNvPr id="6" name="Segnaposto numero diapositiva 5">
            <a:extLst>
              <a:ext uri="{FF2B5EF4-FFF2-40B4-BE49-F238E27FC236}">
                <a16:creationId xmlns="" xmlns:a16="http://schemas.microsoft.com/office/drawing/2014/main" id="{0783633D-3C9A-4948-B474-666240BC1808}"/>
              </a:ext>
            </a:extLst>
          </p:cNvPr>
          <p:cNvSpPr txBox="1">
            <a:spLocks noGrp="1"/>
          </p:cNvSpPr>
          <p:nvPr>
            <p:ph type="sldNum" sz="quarter" idx="8"/>
          </p:nvPr>
        </p:nvSpPr>
        <p:spPr/>
        <p:txBody>
          <a:bodyPr/>
          <a:lstStyle>
            <a:lvl1pPr>
              <a:defRPr/>
            </a:lvl1pPr>
          </a:lstStyle>
          <a:p>
            <a:pPr lvl="0"/>
            <a:fld id="{DBF2F31F-B947-41CC-8BF0-D4C673079069}" type="slidenum">
              <a:t>‹N›</a:t>
            </a:fld>
            <a:endParaRPr lang="it-IT"/>
          </a:p>
        </p:txBody>
      </p:sp>
    </p:spTree>
    <p:extLst>
      <p:ext uri="{BB962C8B-B14F-4D97-AF65-F5344CB8AC3E}">
        <p14:creationId xmlns:p14="http://schemas.microsoft.com/office/powerpoint/2010/main" val="2848135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 xmlns:a16="http://schemas.microsoft.com/office/drawing/2014/main" id="{3CD2B344-B001-4ECB-8A9F-696B237F9907}"/>
              </a:ext>
            </a:extLst>
          </p:cNvPr>
          <p:cNvSpPr txBox="1">
            <a:spLocks noGrp="1"/>
          </p:cNvSpPr>
          <p:nvPr>
            <p:ph type="title" orient="vert"/>
          </p:nvPr>
        </p:nvSpPr>
        <p:spPr>
          <a:xfrm>
            <a:off x="6629400" y="274640"/>
            <a:ext cx="2057400" cy="5851529"/>
          </a:xfrm>
        </p:spPr>
        <p:txBody>
          <a:bodyPr vert="eaVert"/>
          <a:lstStyle>
            <a:lvl1pPr>
              <a:defRPr/>
            </a:lvl1pPr>
          </a:lstStyle>
          <a:p>
            <a:pPr lvl="0"/>
            <a:r>
              <a:rPr lang="it-IT"/>
              <a:t>Fare clic per modificare lo stile del titolo</a:t>
            </a:r>
          </a:p>
        </p:txBody>
      </p:sp>
      <p:sp>
        <p:nvSpPr>
          <p:cNvPr id="3" name="Segnaposto testo verticale 2">
            <a:extLst>
              <a:ext uri="{FF2B5EF4-FFF2-40B4-BE49-F238E27FC236}">
                <a16:creationId xmlns="" xmlns:a16="http://schemas.microsoft.com/office/drawing/2014/main" id="{2C2DAF27-B46D-40CA-9B29-9EE56053E23E}"/>
              </a:ext>
            </a:extLst>
          </p:cNvPr>
          <p:cNvSpPr txBox="1">
            <a:spLocks noGrp="1"/>
          </p:cNvSpPr>
          <p:nvPr>
            <p:ph type="body" orient="vert" idx="1"/>
          </p:nvPr>
        </p:nvSpPr>
        <p:spPr>
          <a:xfrm>
            <a:off x="457200" y="274640"/>
            <a:ext cx="6019796" cy="5851529"/>
          </a:xfrm>
        </p:spPr>
        <p:txBody>
          <a:bodyPr vert="eaVert"/>
          <a:lstStyle>
            <a:lvl1pPr>
              <a:defRPr/>
            </a:lvl1pPr>
            <a:lvl2pPr>
              <a:defRPr/>
            </a:lvl2pPr>
            <a:lvl3pPr>
              <a:defRPr/>
            </a:lvl3pPr>
            <a:lvl4pPr>
              <a:defRPr/>
            </a:lvl4pPr>
            <a:lvl5pPr>
              <a:defRPr/>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 xmlns:a16="http://schemas.microsoft.com/office/drawing/2014/main" id="{E4E7F2C3-270D-4C9C-BFE7-C16E0A940FC4}"/>
              </a:ext>
            </a:extLst>
          </p:cNvPr>
          <p:cNvSpPr txBox="1">
            <a:spLocks noGrp="1"/>
          </p:cNvSpPr>
          <p:nvPr>
            <p:ph type="dt" sz="half" idx="7"/>
          </p:nvPr>
        </p:nvSpPr>
        <p:spPr/>
        <p:txBody>
          <a:bodyPr/>
          <a:lstStyle>
            <a:lvl1pPr>
              <a:defRPr/>
            </a:lvl1pPr>
          </a:lstStyle>
          <a:p>
            <a:pPr lvl="0"/>
            <a:fld id="{F97A2E76-C465-450B-A4BE-1F344F0B685C}" type="datetime1">
              <a:rPr lang="it-IT"/>
              <a:pPr lvl="0"/>
              <a:t>10/11/2022</a:t>
            </a:fld>
            <a:endParaRPr lang="it-IT"/>
          </a:p>
        </p:txBody>
      </p:sp>
      <p:sp>
        <p:nvSpPr>
          <p:cNvPr id="5" name="Segnaposto piè di pagina 4">
            <a:extLst>
              <a:ext uri="{FF2B5EF4-FFF2-40B4-BE49-F238E27FC236}">
                <a16:creationId xmlns="" xmlns:a16="http://schemas.microsoft.com/office/drawing/2014/main" id="{B9460E6A-5B7D-4C6F-8CB1-03B5EBFE00D9}"/>
              </a:ext>
            </a:extLst>
          </p:cNvPr>
          <p:cNvSpPr txBox="1">
            <a:spLocks noGrp="1"/>
          </p:cNvSpPr>
          <p:nvPr>
            <p:ph type="ftr" sz="quarter" idx="9"/>
          </p:nvPr>
        </p:nvSpPr>
        <p:spPr/>
        <p:txBody>
          <a:bodyPr/>
          <a:lstStyle>
            <a:lvl1pPr>
              <a:defRPr/>
            </a:lvl1pPr>
          </a:lstStyle>
          <a:p>
            <a:pPr lvl="0"/>
            <a:endParaRPr lang="it-IT"/>
          </a:p>
        </p:txBody>
      </p:sp>
      <p:sp>
        <p:nvSpPr>
          <p:cNvPr id="6" name="Segnaposto numero diapositiva 5">
            <a:extLst>
              <a:ext uri="{FF2B5EF4-FFF2-40B4-BE49-F238E27FC236}">
                <a16:creationId xmlns="" xmlns:a16="http://schemas.microsoft.com/office/drawing/2014/main" id="{9BC79E28-3B3F-4414-A481-21E23D35CEFD}"/>
              </a:ext>
            </a:extLst>
          </p:cNvPr>
          <p:cNvSpPr txBox="1">
            <a:spLocks noGrp="1"/>
          </p:cNvSpPr>
          <p:nvPr>
            <p:ph type="sldNum" sz="quarter" idx="8"/>
          </p:nvPr>
        </p:nvSpPr>
        <p:spPr/>
        <p:txBody>
          <a:bodyPr/>
          <a:lstStyle>
            <a:lvl1pPr>
              <a:defRPr/>
            </a:lvl1pPr>
          </a:lstStyle>
          <a:p>
            <a:pPr lvl="0"/>
            <a:fld id="{B75B7103-8CAC-4E6A-B84F-139692EE61A7}" type="slidenum">
              <a:t>‹N›</a:t>
            </a:fld>
            <a:endParaRPr lang="it-IT"/>
          </a:p>
        </p:txBody>
      </p:sp>
    </p:spTree>
    <p:extLst>
      <p:ext uri="{BB962C8B-B14F-4D97-AF65-F5344CB8AC3E}">
        <p14:creationId xmlns:p14="http://schemas.microsoft.com/office/powerpoint/2010/main" val="778045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5B0EF6D0-D0AE-47CB-BCA3-05F8E52CCB2B}"/>
              </a:ext>
            </a:extLst>
          </p:cNvPr>
          <p:cNvSpPr txBox="1">
            <a:spLocks noGrp="1"/>
          </p:cNvSpPr>
          <p:nvPr>
            <p:ph type="title"/>
          </p:nvPr>
        </p:nvSpPr>
        <p:spPr/>
        <p:txBody>
          <a:bodyPr/>
          <a:lstStyle>
            <a:lvl1pPr>
              <a:defRPr/>
            </a:lvl1pPr>
          </a:lstStyle>
          <a:p>
            <a:pPr lvl="0"/>
            <a:r>
              <a:rPr lang="it-IT"/>
              <a:t>Fare clic per modificare lo stile del titolo</a:t>
            </a:r>
          </a:p>
        </p:txBody>
      </p:sp>
      <p:sp>
        <p:nvSpPr>
          <p:cNvPr id="3" name="Segnaposto contenuto 2">
            <a:extLst>
              <a:ext uri="{FF2B5EF4-FFF2-40B4-BE49-F238E27FC236}">
                <a16:creationId xmlns="" xmlns:a16="http://schemas.microsoft.com/office/drawing/2014/main" id="{D8B04450-6F8C-4543-90C4-FC90DE04B2AD}"/>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 xmlns:a16="http://schemas.microsoft.com/office/drawing/2014/main" id="{1690E82A-D962-42E4-913E-B105CDAF8F10}"/>
              </a:ext>
            </a:extLst>
          </p:cNvPr>
          <p:cNvSpPr txBox="1">
            <a:spLocks noGrp="1"/>
          </p:cNvSpPr>
          <p:nvPr>
            <p:ph type="dt" sz="half" idx="7"/>
          </p:nvPr>
        </p:nvSpPr>
        <p:spPr/>
        <p:txBody>
          <a:bodyPr/>
          <a:lstStyle>
            <a:lvl1pPr>
              <a:defRPr/>
            </a:lvl1pPr>
          </a:lstStyle>
          <a:p>
            <a:pPr lvl="0"/>
            <a:fld id="{62D93D18-DD0A-407D-B98A-96C2D1F88CCB}" type="datetime1">
              <a:rPr lang="it-IT"/>
              <a:pPr lvl="0"/>
              <a:t>10/11/2022</a:t>
            </a:fld>
            <a:endParaRPr lang="it-IT"/>
          </a:p>
        </p:txBody>
      </p:sp>
      <p:sp>
        <p:nvSpPr>
          <p:cNvPr id="5" name="Segnaposto piè di pagina 4">
            <a:extLst>
              <a:ext uri="{FF2B5EF4-FFF2-40B4-BE49-F238E27FC236}">
                <a16:creationId xmlns="" xmlns:a16="http://schemas.microsoft.com/office/drawing/2014/main" id="{24FB2CC1-591A-45D9-A0CA-EB6A3BEFBED4}"/>
              </a:ext>
            </a:extLst>
          </p:cNvPr>
          <p:cNvSpPr txBox="1">
            <a:spLocks noGrp="1"/>
          </p:cNvSpPr>
          <p:nvPr>
            <p:ph type="ftr" sz="quarter" idx="9"/>
          </p:nvPr>
        </p:nvSpPr>
        <p:spPr/>
        <p:txBody>
          <a:bodyPr/>
          <a:lstStyle>
            <a:lvl1pPr>
              <a:defRPr/>
            </a:lvl1pPr>
          </a:lstStyle>
          <a:p>
            <a:pPr lvl="0"/>
            <a:endParaRPr lang="it-IT"/>
          </a:p>
        </p:txBody>
      </p:sp>
      <p:sp>
        <p:nvSpPr>
          <p:cNvPr id="6" name="Segnaposto numero diapositiva 5">
            <a:extLst>
              <a:ext uri="{FF2B5EF4-FFF2-40B4-BE49-F238E27FC236}">
                <a16:creationId xmlns="" xmlns:a16="http://schemas.microsoft.com/office/drawing/2014/main" id="{2C136BCD-F49E-4DC2-B273-A6E5564E7C7E}"/>
              </a:ext>
            </a:extLst>
          </p:cNvPr>
          <p:cNvSpPr txBox="1">
            <a:spLocks noGrp="1"/>
          </p:cNvSpPr>
          <p:nvPr>
            <p:ph type="sldNum" sz="quarter" idx="8"/>
          </p:nvPr>
        </p:nvSpPr>
        <p:spPr/>
        <p:txBody>
          <a:bodyPr/>
          <a:lstStyle>
            <a:lvl1pPr>
              <a:defRPr/>
            </a:lvl1pPr>
          </a:lstStyle>
          <a:p>
            <a:pPr lvl="0"/>
            <a:fld id="{2704C134-0112-48E6-9450-BC1C3A26DD07}" type="slidenum">
              <a:t>‹N›</a:t>
            </a:fld>
            <a:endParaRPr lang="it-IT"/>
          </a:p>
        </p:txBody>
      </p:sp>
    </p:spTree>
    <p:extLst>
      <p:ext uri="{BB962C8B-B14F-4D97-AF65-F5344CB8AC3E}">
        <p14:creationId xmlns:p14="http://schemas.microsoft.com/office/powerpoint/2010/main" val="3714105065"/>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C5EFEF42-8E09-4477-B514-9D88F6D4E1E0}"/>
              </a:ext>
            </a:extLst>
          </p:cNvPr>
          <p:cNvSpPr txBox="1">
            <a:spLocks noGrp="1"/>
          </p:cNvSpPr>
          <p:nvPr>
            <p:ph type="title"/>
          </p:nvPr>
        </p:nvSpPr>
        <p:spPr>
          <a:xfrm>
            <a:off x="722311" y="4406895"/>
            <a:ext cx="7772400" cy="1362071"/>
          </a:xfrm>
        </p:spPr>
        <p:txBody>
          <a:bodyPr anchor="t" anchorCtr="0"/>
          <a:lstStyle>
            <a:lvl1pPr algn="l">
              <a:defRPr sz="4000" b="1" cap="all"/>
            </a:lvl1pPr>
          </a:lstStyle>
          <a:p>
            <a:pPr lvl="0"/>
            <a:r>
              <a:rPr lang="it-IT"/>
              <a:t>Fare clic per modificare lo stile del titolo</a:t>
            </a:r>
          </a:p>
        </p:txBody>
      </p:sp>
      <p:sp>
        <p:nvSpPr>
          <p:cNvPr id="3" name="Segnaposto testo 2">
            <a:extLst>
              <a:ext uri="{FF2B5EF4-FFF2-40B4-BE49-F238E27FC236}">
                <a16:creationId xmlns="" xmlns:a16="http://schemas.microsoft.com/office/drawing/2014/main" id="{D8AAE2E2-F145-4B47-AD6A-D1D542F2BF20}"/>
              </a:ext>
            </a:extLst>
          </p:cNvPr>
          <p:cNvSpPr txBox="1">
            <a:spLocks noGrp="1"/>
          </p:cNvSpPr>
          <p:nvPr>
            <p:ph type="body" idx="1"/>
          </p:nvPr>
        </p:nvSpPr>
        <p:spPr>
          <a:xfrm>
            <a:off x="722311" y="2906713"/>
            <a:ext cx="7772400" cy="1500182"/>
          </a:xfrm>
        </p:spPr>
        <p:txBody>
          <a:bodyPr anchor="b"/>
          <a:lstStyle>
            <a:lvl1pPr marL="0" indent="0">
              <a:spcBef>
                <a:spcPts val="500"/>
              </a:spcBef>
              <a:buNone/>
              <a:defRPr sz="2000">
                <a:solidFill>
                  <a:srgbClr val="898989"/>
                </a:solidFill>
              </a:defRPr>
            </a:lvl1pPr>
          </a:lstStyle>
          <a:p>
            <a:pPr lvl="0"/>
            <a:r>
              <a:rPr lang="it-IT"/>
              <a:t>Fare clic per modificare stili del testo dello schema</a:t>
            </a:r>
          </a:p>
        </p:txBody>
      </p:sp>
      <p:sp>
        <p:nvSpPr>
          <p:cNvPr id="4" name="Segnaposto data 3">
            <a:extLst>
              <a:ext uri="{FF2B5EF4-FFF2-40B4-BE49-F238E27FC236}">
                <a16:creationId xmlns="" xmlns:a16="http://schemas.microsoft.com/office/drawing/2014/main" id="{E2713472-2FB4-4CAF-BCE6-26CD53685C7B}"/>
              </a:ext>
            </a:extLst>
          </p:cNvPr>
          <p:cNvSpPr txBox="1">
            <a:spLocks noGrp="1"/>
          </p:cNvSpPr>
          <p:nvPr>
            <p:ph type="dt" sz="half" idx="7"/>
          </p:nvPr>
        </p:nvSpPr>
        <p:spPr/>
        <p:txBody>
          <a:bodyPr/>
          <a:lstStyle>
            <a:lvl1pPr>
              <a:defRPr/>
            </a:lvl1pPr>
          </a:lstStyle>
          <a:p>
            <a:pPr lvl="0"/>
            <a:fld id="{31043EBE-718E-4028-89FC-F6B19900B7B8}" type="datetime1">
              <a:rPr lang="it-IT"/>
              <a:pPr lvl="0"/>
              <a:t>10/11/2022</a:t>
            </a:fld>
            <a:endParaRPr lang="it-IT"/>
          </a:p>
        </p:txBody>
      </p:sp>
      <p:sp>
        <p:nvSpPr>
          <p:cNvPr id="5" name="Segnaposto piè di pagina 4">
            <a:extLst>
              <a:ext uri="{FF2B5EF4-FFF2-40B4-BE49-F238E27FC236}">
                <a16:creationId xmlns="" xmlns:a16="http://schemas.microsoft.com/office/drawing/2014/main" id="{C9F4ECC9-D279-4E14-BB37-65ECD18DA33E}"/>
              </a:ext>
            </a:extLst>
          </p:cNvPr>
          <p:cNvSpPr txBox="1">
            <a:spLocks noGrp="1"/>
          </p:cNvSpPr>
          <p:nvPr>
            <p:ph type="ftr" sz="quarter" idx="9"/>
          </p:nvPr>
        </p:nvSpPr>
        <p:spPr/>
        <p:txBody>
          <a:bodyPr/>
          <a:lstStyle>
            <a:lvl1pPr>
              <a:defRPr/>
            </a:lvl1pPr>
          </a:lstStyle>
          <a:p>
            <a:pPr lvl="0"/>
            <a:endParaRPr lang="it-IT"/>
          </a:p>
        </p:txBody>
      </p:sp>
      <p:sp>
        <p:nvSpPr>
          <p:cNvPr id="6" name="Segnaposto numero diapositiva 5">
            <a:extLst>
              <a:ext uri="{FF2B5EF4-FFF2-40B4-BE49-F238E27FC236}">
                <a16:creationId xmlns="" xmlns:a16="http://schemas.microsoft.com/office/drawing/2014/main" id="{4711CF62-58F2-4452-BB03-EFB2A13160B0}"/>
              </a:ext>
            </a:extLst>
          </p:cNvPr>
          <p:cNvSpPr txBox="1">
            <a:spLocks noGrp="1"/>
          </p:cNvSpPr>
          <p:nvPr>
            <p:ph type="sldNum" sz="quarter" idx="8"/>
          </p:nvPr>
        </p:nvSpPr>
        <p:spPr/>
        <p:txBody>
          <a:bodyPr/>
          <a:lstStyle>
            <a:lvl1pPr>
              <a:defRPr/>
            </a:lvl1pPr>
          </a:lstStyle>
          <a:p>
            <a:pPr lvl="0"/>
            <a:fld id="{F8586E99-443C-4BD5-A6CE-AC8436701FF7}" type="slidenum">
              <a:t>‹N›</a:t>
            </a:fld>
            <a:endParaRPr lang="it-IT"/>
          </a:p>
        </p:txBody>
      </p:sp>
    </p:spTree>
    <p:extLst>
      <p:ext uri="{BB962C8B-B14F-4D97-AF65-F5344CB8AC3E}">
        <p14:creationId xmlns:p14="http://schemas.microsoft.com/office/powerpoint/2010/main" val="2222925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6B9C368C-1064-4A4E-9A43-ADDBEAB6CFA7}"/>
              </a:ext>
            </a:extLst>
          </p:cNvPr>
          <p:cNvSpPr txBox="1">
            <a:spLocks noGrp="1"/>
          </p:cNvSpPr>
          <p:nvPr>
            <p:ph type="title"/>
          </p:nvPr>
        </p:nvSpPr>
        <p:spPr/>
        <p:txBody>
          <a:bodyPr/>
          <a:lstStyle>
            <a:lvl1pPr>
              <a:defRPr/>
            </a:lvl1pPr>
          </a:lstStyle>
          <a:p>
            <a:pPr lvl="0"/>
            <a:r>
              <a:rPr lang="it-IT"/>
              <a:t>Fare clic per modificare lo stile del titolo</a:t>
            </a:r>
          </a:p>
        </p:txBody>
      </p:sp>
      <p:sp>
        <p:nvSpPr>
          <p:cNvPr id="3" name="Segnaposto contenuto 2">
            <a:extLst>
              <a:ext uri="{FF2B5EF4-FFF2-40B4-BE49-F238E27FC236}">
                <a16:creationId xmlns="" xmlns:a16="http://schemas.microsoft.com/office/drawing/2014/main" id="{DBCA4BCE-030B-4DF2-B847-28196F7CCB1A}"/>
              </a:ext>
            </a:extLst>
          </p:cNvPr>
          <p:cNvSpPr txBox="1">
            <a:spLocks noGrp="1"/>
          </p:cNvSpPr>
          <p:nvPr>
            <p:ph idx="1"/>
          </p:nvPr>
        </p:nvSpPr>
        <p:spPr>
          <a:xfrm>
            <a:off x="457200"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 xmlns:a16="http://schemas.microsoft.com/office/drawing/2014/main" id="{A43EED7B-4395-47BA-8C5A-FB1E96D01D33}"/>
              </a:ext>
            </a:extLst>
          </p:cNvPr>
          <p:cNvSpPr txBox="1">
            <a:spLocks noGrp="1"/>
          </p:cNvSpPr>
          <p:nvPr>
            <p:ph idx="2"/>
          </p:nvPr>
        </p:nvSpPr>
        <p:spPr>
          <a:xfrm>
            <a:off x="4648196"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 xmlns:a16="http://schemas.microsoft.com/office/drawing/2014/main" id="{000C1BED-680D-4F60-97C2-60E54A379510}"/>
              </a:ext>
            </a:extLst>
          </p:cNvPr>
          <p:cNvSpPr txBox="1">
            <a:spLocks noGrp="1"/>
          </p:cNvSpPr>
          <p:nvPr>
            <p:ph type="dt" sz="half" idx="7"/>
          </p:nvPr>
        </p:nvSpPr>
        <p:spPr/>
        <p:txBody>
          <a:bodyPr/>
          <a:lstStyle>
            <a:lvl1pPr>
              <a:defRPr/>
            </a:lvl1pPr>
          </a:lstStyle>
          <a:p>
            <a:pPr lvl="0"/>
            <a:fld id="{38077087-6ED0-4C2F-ACBF-06E60D8EAC14}" type="datetime1">
              <a:rPr lang="it-IT"/>
              <a:pPr lvl="0"/>
              <a:t>10/11/2022</a:t>
            </a:fld>
            <a:endParaRPr lang="it-IT"/>
          </a:p>
        </p:txBody>
      </p:sp>
      <p:sp>
        <p:nvSpPr>
          <p:cNvPr id="6" name="Segnaposto piè di pagina 5">
            <a:extLst>
              <a:ext uri="{FF2B5EF4-FFF2-40B4-BE49-F238E27FC236}">
                <a16:creationId xmlns="" xmlns:a16="http://schemas.microsoft.com/office/drawing/2014/main" id="{9E25A2E4-D9D8-4411-8B41-AA0C04AE88A4}"/>
              </a:ext>
            </a:extLst>
          </p:cNvPr>
          <p:cNvSpPr txBox="1">
            <a:spLocks noGrp="1"/>
          </p:cNvSpPr>
          <p:nvPr>
            <p:ph type="ftr" sz="quarter" idx="9"/>
          </p:nvPr>
        </p:nvSpPr>
        <p:spPr/>
        <p:txBody>
          <a:bodyPr/>
          <a:lstStyle>
            <a:lvl1pPr>
              <a:defRPr/>
            </a:lvl1pPr>
          </a:lstStyle>
          <a:p>
            <a:pPr lvl="0"/>
            <a:endParaRPr lang="it-IT"/>
          </a:p>
        </p:txBody>
      </p:sp>
      <p:sp>
        <p:nvSpPr>
          <p:cNvPr id="7" name="Segnaposto numero diapositiva 6">
            <a:extLst>
              <a:ext uri="{FF2B5EF4-FFF2-40B4-BE49-F238E27FC236}">
                <a16:creationId xmlns="" xmlns:a16="http://schemas.microsoft.com/office/drawing/2014/main" id="{50CAC42D-1B7C-40CD-82CA-CC1D4ED5526D}"/>
              </a:ext>
            </a:extLst>
          </p:cNvPr>
          <p:cNvSpPr txBox="1">
            <a:spLocks noGrp="1"/>
          </p:cNvSpPr>
          <p:nvPr>
            <p:ph type="sldNum" sz="quarter" idx="8"/>
          </p:nvPr>
        </p:nvSpPr>
        <p:spPr/>
        <p:txBody>
          <a:bodyPr/>
          <a:lstStyle>
            <a:lvl1pPr>
              <a:defRPr/>
            </a:lvl1pPr>
          </a:lstStyle>
          <a:p>
            <a:pPr lvl="0"/>
            <a:fld id="{07061E22-4EC8-4B1D-93C5-04C852BC4368}" type="slidenum">
              <a:t>‹N›</a:t>
            </a:fld>
            <a:endParaRPr lang="it-IT"/>
          </a:p>
        </p:txBody>
      </p:sp>
    </p:spTree>
    <p:extLst>
      <p:ext uri="{BB962C8B-B14F-4D97-AF65-F5344CB8AC3E}">
        <p14:creationId xmlns:p14="http://schemas.microsoft.com/office/powerpoint/2010/main" val="1527855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F04B99A6-400B-47BB-AFF0-FC412F3CE374}"/>
              </a:ext>
            </a:extLst>
          </p:cNvPr>
          <p:cNvSpPr txBox="1">
            <a:spLocks noGrp="1"/>
          </p:cNvSpPr>
          <p:nvPr>
            <p:ph type="title"/>
          </p:nvPr>
        </p:nvSpPr>
        <p:spPr/>
        <p:txBody>
          <a:bodyPr/>
          <a:lstStyle>
            <a:lvl1pPr>
              <a:defRPr/>
            </a:lvl1pPr>
          </a:lstStyle>
          <a:p>
            <a:pPr lvl="0"/>
            <a:r>
              <a:rPr lang="it-IT"/>
              <a:t>Fare clic per modificare lo stile del titolo</a:t>
            </a:r>
          </a:p>
        </p:txBody>
      </p:sp>
      <p:sp>
        <p:nvSpPr>
          <p:cNvPr id="3" name="Segnaposto testo 2">
            <a:extLst>
              <a:ext uri="{FF2B5EF4-FFF2-40B4-BE49-F238E27FC236}">
                <a16:creationId xmlns="" xmlns:a16="http://schemas.microsoft.com/office/drawing/2014/main" id="{D3F5DD37-1412-4FF6-AE62-FCCA3D355983}"/>
              </a:ext>
            </a:extLst>
          </p:cNvPr>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it-IT"/>
              <a:t>Fare clic per modificare stili del testo dello schema</a:t>
            </a:r>
          </a:p>
        </p:txBody>
      </p:sp>
      <p:sp>
        <p:nvSpPr>
          <p:cNvPr id="4" name="Segnaposto contenuto 3">
            <a:extLst>
              <a:ext uri="{FF2B5EF4-FFF2-40B4-BE49-F238E27FC236}">
                <a16:creationId xmlns="" xmlns:a16="http://schemas.microsoft.com/office/drawing/2014/main" id="{8FEC144F-05FE-4748-BA41-ECF3B17D756B}"/>
              </a:ext>
            </a:extLst>
          </p:cNvPr>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 xmlns:a16="http://schemas.microsoft.com/office/drawing/2014/main" id="{3FE3D1A9-0980-40CD-9367-DDD2ECC22FAD}"/>
              </a:ext>
            </a:extLst>
          </p:cNvPr>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it-IT"/>
              <a:t>Fare clic per modificare stili del testo dello schema</a:t>
            </a:r>
          </a:p>
        </p:txBody>
      </p:sp>
      <p:sp>
        <p:nvSpPr>
          <p:cNvPr id="6" name="Segnaposto contenuto 5">
            <a:extLst>
              <a:ext uri="{FF2B5EF4-FFF2-40B4-BE49-F238E27FC236}">
                <a16:creationId xmlns="" xmlns:a16="http://schemas.microsoft.com/office/drawing/2014/main" id="{B92B6AFA-4735-4EEF-BCA4-BF1CF6FB7E89}"/>
              </a:ext>
            </a:extLst>
          </p:cNvPr>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 xmlns:a16="http://schemas.microsoft.com/office/drawing/2014/main" id="{22CA70C0-BAB9-4AC4-B866-DFE43D9894FB}"/>
              </a:ext>
            </a:extLst>
          </p:cNvPr>
          <p:cNvSpPr txBox="1">
            <a:spLocks noGrp="1"/>
          </p:cNvSpPr>
          <p:nvPr>
            <p:ph type="dt" sz="half" idx="7"/>
          </p:nvPr>
        </p:nvSpPr>
        <p:spPr/>
        <p:txBody>
          <a:bodyPr/>
          <a:lstStyle>
            <a:lvl1pPr>
              <a:defRPr/>
            </a:lvl1pPr>
          </a:lstStyle>
          <a:p>
            <a:pPr lvl="0"/>
            <a:fld id="{4057EF0B-C8FC-4D9E-8C21-41592C32708E}" type="datetime1">
              <a:rPr lang="it-IT"/>
              <a:pPr lvl="0"/>
              <a:t>10/11/2022</a:t>
            </a:fld>
            <a:endParaRPr lang="it-IT"/>
          </a:p>
        </p:txBody>
      </p:sp>
      <p:sp>
        <p:nvSpPr>
          <p:cNvPr id="8" name="Segnaposto piè di pagina 7">
            <a:extLst>
              <a:ext uri="{FF2B5EF4-FFF2-40B4-BE49-F238E27FC236}">
                <a16:creationId xmlns="" xmlns:a16="http://schemas.microsoft.com/office/drawing/2014/main" id="{3F2887A1-B941-41BA-895C-CA811C3F330B}"/>
              </a:ext>
            </a:extLst>
          </p:cNvPr>
          <p:cNvSpPr txBox="1">
            <a:spLocks noGrp="1"/>
          </p:cNvSpPr>
          <p:nvPr>
            <p:ph type="ftr" sz="quarter" idx="9"/>
          </p:nvPr>
        </p:nvSpPr>
        <p:spPr/>
        <p:txBody>
          <a:bodyPr/>
          <a:lstStyle>
            <a:lvl1pPr>
              <a:defRPr/>
            </a:lvl1pPr>
          </a:lstStyle>
          <a:p>
            <a:pPr lvl="0"/>
            <a:endParaRPr lang="it-IT"/>
          </a:p>
        </p:txBody>
      </p:sp>
      <p:sp>
        <p:nvSpPr>
          <p:cNvPr id="9" name="Segnaposto numero diapositiva 8">
            <a:extLst>
              <a:ext uri="{FF2B5EF4-FFF2-40B4-BE49-F238E27FC236}">
                <a16:creationId xmlns="" xmlns:a16="http://schemas.microsoft.com/office/drawing/2014/main" id="{244A2950-181E-40E7-B2FE-F53C26AC3F46}"/>
              </a:ext>
            </a:extLst>
          </p:cNvPr>
          <p:cNvSpPr txBox="1">
            <a:spLocks noGrp="1"/>
          </p:cNvSpPr>
          <p:nvPr>
            <p:ph type="sldNum" sz="quarter" idx="8"/>
          </p:nvPr>
        </p:nvSpPr>
        <p:spPr/>
        <p:txBody>
          <a:bodyPr/>
          <a:lstStyle>
            <a:lvl1pPr>
              <a:defRPr/>
            </a:lvl1pPr>
          </a:lstStyle>
          <a:p>
            <a:pPr lvl="0"/>
            <a:fld id="{68B29FDD-C492-44D5-8B9D-6D27BB0235C5}" type="slidenum">
              <a:t>‹N›</a:t>
            </a:fld>
            <a:endParaRPr lang="it-IT"/>
          </a:p>
        </p:txBody>
      </p:sp>
    </p:spTree>
    <p:extLst>
      <p:ext uri="{BB962C8B-B14F-4D97-AF65-F5344CB8AC3E}">
        <p14:creationId xmlns:p14="http://schemas.microsoft.com/office/powerpoint/2010/main" val="2453813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F59890A4-9846-403E-9CCC-76814206CA8A}"/>
              </a:ext>
            </a:extLst>
          </p:cNvPr>
          <p:cNvSpPr txBox="1">
            <a:spLocks noGrp="1"/>
          </p:cNvSpPr>
          <p:nvPr>
            <p:ph type="title"/>
          </p:nvPr>
        </p:nvSpPr>
        <p:spPr/>
        <p:txBody>
          <a:bodyPr/>
          <a:lstStyle>
            <a:lvl1pPr>
              <a:defRPr/>
            </a:lvl1pPr>
          </a:lstStyle>
          <a:p>
            <a:pPr lvl="0"/>
            <a:r>
              <a:rPr lang="it-IT"/>
              <a:t>Fare clic per modificare lo stile del titolo</a:t>
            </a:r>
          </a:p>
        </p:txBody>
      </p:sp>
      <p:sp>
        <p:nvSpPr>
          <p:cNvPr id="3" name="Segnaposto data 2">
            <a:extLst>
              <a:ext uri="{FF2B5EF4-FFF2-40B4-BE49-F238E27FC236}">
                <a16:creationId xmlns="" xmlns:a16="http://schemas.microsoft.com/office/drawing/2014/main" id="{E1F1B3C8-750C-423A-AA46-60E174671A13}"/>
              </a:ext>
            </a:extLst>
          </p:cNvPr>
          <p:cNvSpPr txBox="1">
            <a:spLocks noGrp="1"/>
          </p:cNvSpPr>
          <p:nvPr>
            <p:ph type="dt" sz="half" idx="7"/>
          </p:nvPr>
        </p:nvSpPr>
        <p:spPr/>
        <p:txBody>
          <a:bodyPr/>
          <a:lstStyle>
            <a:lvl1pPr>
              <a:defRPr/>
            </a:lvl1pPr>
          </a:lstStyle>
          <a:p>
            <a:pPr lvl="0"/>
            <a:fld id="{9C281FDE-2977-4CBD-BFCE-37A043F85147}" type="datetime1">
              <a:rPr lang="it-IT"/>
              <a:pPr lvl="0"/>
              <a:t>10/11/2022</a:t>
            </a:fld>
            <a:endParaRPr lang="it-IT"/>
          </a:p>
        </p:txBody>
      </p:sp>
      <p:sp>
        <p:nvSpPr>
          <p:cNvPr id="4" name="Segnaposto piè di pagina 3">
            <a:extLst>
              <a:ext uri="{FF2B5EF4-FFF2-40B4-BE49-F238E27FC236}">
                <a16:creationId xmlns="" xmlns:a16="http://schemas.microsoft.com/office/drawing/2014/main" id="{E2FA3A5F-943F-421B-971A-F8570E895A21}"/>
              </a:ext>
            </a:extLst>
          </p:cNvPr>
          <p:cNvSpPr txBox="1">
            <a:spLocks noGrp="1"/>
          </p:cNvSpPr>
          <p:nvPr>
            <p:ph type="ftr" sz="quarter" idx="9"/>
          </p:nvPr>
        </p:nvSpPr>
        <p:spPr/>
        <p:txBody>
          <a:bodyPr/>
          <a:lstStyle>
            <a:lvl1pPr>
              <a:defRPr/>
            </a:lvl1pPr>
          </a:lstStyle>
          <a:p>
            <a:pPr lvl="0"/>
            <a:endParaRPr lang="it-IT"/>
          </a:p>
        </p:txBody>
      </p:sp>
      <p:sp>
        <p:nvSpPr>
          <p:cNvPr id="5" name="Segnaposto numero diapositiva 4">
            <a:extLst>
              <a:ext uri="{FF2B5EF4-FFF2-40B4-BE49-F238E27FC236}">
                <a16:creationId xmlns="" xmlns:a16="http://schemas.microsoft.com/office/drawing/2014/main" id="{31C96DEB-292B-4DBA-9002-44B8EC8F0980}"/>
              </a:ext>
            </a:extLst>
          </p:cNvPr>
          <p:cNvSpPr txBox="1">
            <a:spLocks noGrp="1"/>
          </p:cNvSpPr>
          <p:nvPr>
            <p:ph type="sldNum" sz="quarter" idx="8"/>
          </p:nvPr>
        </p:nvSpPr>
        <p:spPr/>
        <p:txBody>
          <a:bodyPr/>
          <a:lstStyle>
            <a:lvl1pPr>
              <a:defRPr/>
            </a:lvl1pPr>
          </a:lstStyle>
          <a:p>
            <a:pPr lvl="0"/>
            <a:fld id="{5C19CD9B-1DE0-4F37-850A-F100C33F5CC8}" type="slidenum">
              <a:t>‹N›</a:t>
            </a:fld>
            <a:endParaRPr lang="it-IT"/>
          </a:p>
        </p:txBody>
      </p:sp>
    </p:spTree>
    <p:extLst>
      <p:ext uri="{BB962C8B-B14F-4D97-AF65-F5344CB8AC3E}">
        <p14:creationId xmlns:p14="http://schemas.microsoft.com/office/powerpoint/2010/main" val="3780394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 xmlns:a16="http://schemas.microsoft.com/office/drawing/2014/main" id="{4AE3108A-7C97-4E5E-A884-2D9CC164B906}"/>
              </a:ext>
            </a:extLst>
          </p:cNvPr>
          <p:cNvSpPr txBox="1">
            <a:spLocks noGrp="1"/>
          </p:cNvSpPr>
          <p:nvPr>
            <p:ph type="dt" sz="half" idx="7"/>
          </p:nvPr>
        </p:nvSpPr>
        <p:spPr/>
        <p:txBody>
          <a:bodyPr/>
          <a:lstStyle>
            <a:lvl1pPr>
              <a:defRPr/>
            </a:lvl1pPr>
          </a:lstStyle>
          <a:p>
            <a:pPr lvl="0"/>
            <a:fld id="{2FEEA473-8E19-4837-8296-80A956AD9E34}" type="datetime1">
              <a:rPr lang="it-IT"/>
              <a:pPr lvl="0"/>
              <a:t>10/11/2022</a:t>
            </a:fld>
            <a:endParaRPr lang="it-IT"/>
          </a:p>
        </p:txBody>
      </p:sp>
      <p:sp>
        <p:nvSpPr>
          <p:cNvPr id="3" name="Segnaposto piè di pagina 2">
            <a:extLst>
              <a:ext uri="{FF2B5EF4-FFF2-40B4-BE49-F238E27FC236}">
                <a16:creationId xmlns="" xmlns:a16="http://schemas.microsoft.com/office/drawing/2014/main" id="{E6352DD0-B1BE-4378-933E-7F6A563F8DD4}"/>
              </a:ext>
            </a:extLst>
          </p:cNvPr>
          <p:cNvSpPr txBox="1">
            <a:spLocks noGrp="1"/>
          </p:cNvSpPr>
          <p:nvPr>
            <p:ph type="ftr" sz="quarter" idx="9"/>
          </p:nvPr>
        </p:nvSpPr>
        <p:spPr/>
        <p:txBody>
          <a:bodyPr/>
          <a:lstStyle>
            <a:lvl1pPr>
              <a:defRPr/>
            </a:lvl1pPr>
          </a:lstStyle>
          <a:p>
            <a:pPr lvl="0"/>
            <a:endParaRPr lang="it-IT"/>
          </a:p>
        </p:txBody>
      </p:sp>
      <p:sp>
        <p:nvSpPr>
          <p:cNvPr id="4" name="Segnaposto numero diapositiva 3">
            <a:extLst>
              <a:ext uri="{FF2B5EF4-FFF2-40B4-BE49-F238E27FC236}">
                <a16:creationId xmlns="" xmlns:a16="http://schemas.microsoft.com/office/drawing/2014/main" id="{CD081445-8DCD-491F-BDD1-7942BE0FE71D}"/>
              </a:ext>
            </a:extLst>
          </p:cNvPr>
          <p:cNvSpPr txBox="1">
            <a:spLocks noGrp="1"/>
          </p:cNvSpPr>
          <p:nvPr>
            <p:ph type="sldNum" sz="quarter" idx="8"/>
          </p:nvPr>
        </p:nvSpPr>
        <p:spPr/>
        <p:txBody>
          <a:bodyPr/>
          <a:lstStyle>
            <a:lvl1pPr>
              <a:defRPr/>
            </a:lvl1pPr>
          </a:lstStyle>
          <a:p>
            <a:pPr lvl="0"/>
            <a:fld id="{8667760D-1B21-41B3-AC22-1AE11E9D7530}" type="slidenum">
              <a:t>‹N›</a:t>
            </a:fld>
            <a:endParaRPr lang="it-IT"/>
          </a:p>
        </p:txBody>
      </p:sp>
    </p:spTree>
    <p:extLst>
      <p:ext uri="{BB962C8B-B14F-4D97-AF65-F5344CB8AC3E}">
        <p14:creationId xmlns:p14="http://schemas.microsoft.com/office/powerpoint/2010/main" val="467141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21065F0E-98E8-45E6-8F6C-285C4F285C78}"/>
              </a:ext>
            </a:extLst>
          </p:cNvPr>
          <p:cNvSpPr txBox="1">
            <a:spLocks noGrp="1"/>
          </p:cNvSpPr>
          <p:nvPr>
            <p:ph type="title"/>
          </p:nvPr>
        </p:nvSpPr>
        <p:spPr>
          <a:xfrm>
            <a:off x="457200" y="273048"/>
            <a:ext cx="3008311" cy="1162046"/>
          </a:xfrm>
        </p:spPr>
        <p:txBody>
          <a:bodyPr anchor="b" anchorCtr="0"/>
          <a:lstStyle>
            <a:lvl1pPr algn="l">
              <a:defRPr sz="2000" b="1"/>
            </a:lvl1pPr>
          </a:lstStyle>
          <a:p>
            <a:pPr lvl="0"/>
            <a:r>
              <a:rPr lang="it-IT"/>
              <a:t>Fare clic per modificare lo stile del titolo</a:t>
            </a:r>
          </a:p>
        </p:txBody>
      </p:sp>
      <p:sp>
        <p:nvSpPr>
          <p:cNvPr id="3" name="Segnaposto contenuto 2">
            <a:extLst>
              <a:ext uri="{FF2B5EF4-FFF2-40B4-BE49-F238E27FC236}">
                <a16:creationId xmlns="" xmlns:a16="http://schemas.microsoft.com/office/drawing/2014/main" id="{A63AED0B-FD1A-4F8D-ABC9-BFEDCD596F67}"/>
              </a:ext>
            </a:extLst>
          </p:cNvPr>
          <p:cNvSpPr txBox="1">
            <a:spLocks noGrp="1"/>
          </p:cNvSpPr>
          <p:nvPr>
            <p:ph idx="1"/>
          </p:nvPr>
        </p:nvSpPr>
        <p:spPr>
          <a:xfrm>
            <a:off x="3575047" y="273048"/>
            <a:ext cx="5111752" cy="5853110"/>
          </a:xfrm>
        </p:spPr>
        <p:txBody>
          <a:bodyPr/>
          <a:lstStyle>
            <a:lvl1pPr>
              <a:defRPr/>
            </a:lvl1pPr>
            <a:lvl2pPr>
              <a:defRPr/>
            </a:lvl2pPr>
            <a:lvl3pPr>
              <a:defRPr/>
            </a:lvl3pPr>
            <a:lvl4pPr>
              <a:defRPr/>
            </a:lvl4pPr>
            <a:lvl5pPr>
              <a:defRPr/>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 xmlns:a16="http://schemas.microsoft.com/office/drawing/2014/main" id="{D874E4FA-2F5C-48D9-80D3-1DB327B1D595}"/>
              </a:ext>
            </a:extLst>
          </p:cNvPr>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it-IT"/>
              <a:t>Fare clic per modificare stili del testo dello schema</a:t>
            </a:r>
          </a:p>
        </p:txBody>
      </p:sp>
      <p:sp>
        <p:nvSpPr>
          <p:cNvPr id="5" name="Segnaposto data 4">
            <a:extLst>
              <a:ext uri="{FF2B5EF4-FFF2-40B4-BE49-F238E27FC236}">
                <a16:creationId xmlns="" xmlns:a16="http://schemas.microsoft.com/office/drawing/2014/main" id="{433EEC8D-6A82-4425-8407-E27FE046AEC0}"/>
              </a:ext>
            </a:extLst>
          </p:cNvPr>
          <p:cNvSpPr txBox="1">
            <a:spLocks noGrp="1"/>
          </p:cNvSpPr>
          <p:nvPr>
            <p:ph type="dt" sz="half" idx="7"/>
          </p:nvPr>
        </p:nvSpPr>
        <p:spPr/>
        <p:txBody>
          <a:bodyPr/>
          <a:lstStyle>
            <a:lvl1pPr>
              <a:defRPr/>
            </a:lvl1pPr>
          </a:lstStyle>
          <a:p>
            <a:pPr lvl="0"/>
            <a:fld id="{8DB92577-2A68-4D2D-AF8F-1D4194C71EBA}" type="datetime1">
              <a:rPr lang="it-IT"/>
              <a:pPr lvl="0"/>
              <a:t>10/11/2022</a:t>
            </a:fld>
            <a:endParaRPr lang="it-IT"/>
          </a:p>
        </p:txBody>
      </p:sp>
      <p:sp>
        <p:nvSpPr>
          <p:cNvPr id="6" name="Segnaposto piè di pagina 5">
            <a:extLst>
              <a:ext uri="{FF2B5EF4-FFF2-40B4-BE49-F238E27FC236}">
                <a16:creationId xmlns="" xmlns:a16="http://schemas.microsoft.com/office/drawing/2014/main" id="{F2D0EDF5-6ED9-4EEB-A8B2-4E91A9204760}"/>
              </a:ext>
            </a:extLst>
          </p:cNvPr>
          <p:cNvSpPr txBox="1">
            <a:spLocks noGrp="1"/>
          </p:cNvSpPr>
          <p:nvPr>
            <p:ph type="ftr" sz="quarter" idx="9"/>
          </p:nvPr>
        </p:nvSpPr>
        <p:spPr/>
        <p:txBody>
          <a:bodyPr/>
          <a:lstStyle>
            <a:lvl1pPr>
              <a:defRPr/>
            </a:lvl1pPr>
          </a:lstStyle>
          <a:p>
            <a:pPr lvl="0"/>
            <a:endParaRPr lang="it-IT"/>
          </a:p>
        </p:txBody>
      </p:sp>
      <p:sp>
        <p:nvSpPr>
          <p:cNvPr id="7" name="Segnaposto numero diapositiva 6">
            <a:extLst>
              <a:ext uri="{FF2B5EF4-FFF2-40B4-BE49-F238E27FC236}">
                <a16:creationId xmlns="" xmlns:a16="http://schemas.microsoft.com/office/drawing/2014/main" id="{B527182C-0509-441A-B8B7-B3C5A8F0DF7B}"/>
              </a:ext>
            </a:extLst>
          </p:cNvPr>
          <p:cNvSpPr txBox="1">
            <a:spLocks noGrp="1"/>
          </p:cNvSpPr>
          <p:nvPr>
            <p:ph type="sldNum" sz="quarter" idx="8"/>
          </p:nvPr>
        </p:nvSpPr>
        <p:spPr/>
        <p:txBody>
          <a:bodyPr/>
          <a:lstStyle>
            <a:lvl1pPr>
              <a:defRPr/>
            </a:lvl1pPr>
          </a:lstStyle>
          <a:p>
            <a:pPr lvl="0"/>
            <a:fld id="{4DD6A622-A3ED-47A2-9FBD-863D17205237}" type="slidenum">
              <a:t>‹N›</a:t>
            </a:fld>
            <a:endParaRPr lang="it-IT"/>
          </a:p>
        </p:txBody>
      </p:sp>
    </p:spTree>
    <p:extLst>
      <p:ext uri="{BB962C8B-B14F-4D97-AF65-F5344CB8AC3E}">
        <p14:creationId xmlns:p14="http://schemas.microsoft.com/office/powerpoint/2010/main" val="3875079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31984958-419C-4CA2-9553-E066C93C28A5}"/>
              </a:ext>
            </a:extLst>
          </p:cNvPr>
          <p:cNvSpPr txBox="1">
            <a:spLocks noGrp="1"/>
          </p:cNvSpPr>
          <p:nvPr>
            <p:ph type="title"/>
          </p:nvPr>
        </p:nvSpPr>
        <p:spPr>
          <a:xfrm>
            <a:off x="1792288" y="4800600"/>
            <a:ext cx="5486400" cy="566735"/>
          </a:xfrm>
        </p:spPr>
        <p:txBody>
          <a:bodyPr anchor="b" anchorCtr="0"/>
          <a:lstStyle>
            <a:lvl1pPr algn="l">
              <a:defRPr sz="2000" b="1"/>
            </a:lvl1pPr>
          </a:lstStyle>
          <a:p>
            <a:pPr lvl="0"/>
            <a:r>
              <a:rPr lang="it-IT"/>
              <a:t>Fare clic per modificare lo stile del titolo</a:t>
            </a:r>
          </a:p>
        </p:txBody>
      </p:sp>
      <p:sp>
        <p:nvSpPr>
          <p:cNvPr id="3" name="Segnaposto immagine 2">
            <a:extLst>
              <a:ext uri="{FF2B5EF4-FFF2-40B4-BE49-F238E27FC236}">
                <a16:creationId xmlns="" xmlns:a16="http://schemas.microsoft.com/office/drawing/2014/main" id="{87F350FF-40BB-44D0-A1A7-B53BAFEE7512}"/>
              </a:ext>
            </a:extLst>
          </p:cNvPr>
          <p:cNvSpPr txBox="1">
            <a:spLocks noGrp="1"/>
          </p:cNvSpPr>
          <p:nvPr>
            <p:ph type="pic" idx="1"/>
          </p:nvPr>
        </p:nvSpPr>
        <p:spPr>
          <a:xfrm>
            <a:off x="1792288" y="612776"/>
            <a:ext cx="5486400" cy="4114800"/>
          </a:xfrm>
        </p:spPr>
        <p:txBody>
          <a:bodyPr/>
          <a:lstStyle>
            <a:lvl1pPr marL="0" indent="0">
              <a:buNone/>
              <a:defRPr/>
            </a:lvl1pPr>
          </a:lstStyle>
          <a:p>
            <a:pPr lvl="0"/>
            <a:endParaRPr lang="it-IT"/>
          </a:p>
        </p:txBody>
      </p:sp>
      <p:sp>
        <p:nvSpPr>
          <p:cNvPr id="4" name="Segnaposto testo 3">
            <a:extLst>
              <a:ext uri="{FF2B5EF4-FFF2-40B4-BE49-F238E27FC236}">
                <a16:creationId xmlns="" xmlns:a16="http://schemas.microsoft.com/office/drawing/2014/main" id="{95FA74CC-22E9-47A3-B31B-C09EFF97BC13}"/>
              </a:ext>
            </a:extLst>
          </p:cNvPr>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it-IT"/>
              <a:t>Fare clic per modificare stili del testo dello schema</a:t>
            </a:r>
          </a:p>
        </p:txBody>
      </p:sp>
      <p:sp>
        <p:nvSpPr>
          <p:cNvPr id="5" name="Segnaposto data 4">
            <a:extLst>
              <a:ext uri="{FF2B5EF4-FFF2-40B4-BE49-F238E27FC236}">
                <a16:creationId xmlns="" xmlns:a16="http://schemas.microsoft.com/office/drawing/2014/main" id="{B20D65FB-2EDF-4B25-982A-912E7C79D334}"/>
              </a:ext>
            </a:extLst>
          </p:cNvPr>
          <p:cNvSpPr txBox="1">
            <a:spLocks noGrp="1"/>
          </p:cNvSpPr>
          <p:nvPr>
            <p:ph type="dt" sz="half" idx="7"/>
          </p:nvPr>
        </p:nvSpPr>
        <p:spPr/>
        <p:txBody>
          <a:bodyPr/>
          <a:lstStyle>
            <a:lvl1pPr>
              <a:defRPr/>
            </a:lvl1pPr>
          </a:lstStyle>
          <a:p>
            <a:pPr lvl="0"/>
            <a:fld id="{AAB43F90-9949-4044-8B35-84E6AC17CA67}" type="datetime1">
              <a:rPr lang="it-IT"/>
              <a:pPr lvl="0"/>
              <a:t>10/11/2022</a:t>
            </a:fld>
            <a:endParaRPr lang="it-IT"/>
          </a:p>
        </p:txBody>
      </p:sp>
      <p:sp>
        <p:nvSpPr>
          <p:cNvPr id="6" name="Segnaposto piè di pagina 5">
            <a:extLst>
              <a:ext uri="{FF2B5EF4-FFF2-40B4-BE49-F238E27FC236}">
                <a16:creationId xmlns="" xmlns:a16="http://schemas.microsoft.com/office/drawing/2014/main" id="{8C0537F3-3A60-4C60-A1E3-4AFEA8739C93}"/>
              </a:ext>
            </a:extLst>
          </p:cNvPr>
          <p:cNvSpPr txBox="1">
            <a:spLocks noGrp="1"/>
          </p:cNvSpPr>
          <p:nvPr>
            <p:ph type="ftr" sz="quarter" idx="9"/>
          </p:nvPr>
        </p:nvSpPr>
        <p:spPr/>
        <p:txBody>
          <a:bodyPr/>
          <a:lstStyle>
            <a:lvl1pPr>
              <a:defRPr/>
            </a:lvl1pPr>
          </a:lstStyle>
          <a:p>
            <a:pPr lvl="0"/>
            <a:endParaRPr lang="it-IT"/>
          </a:p>
        </p:txBody>
      </p:sp>
      <p:sp>
        <p:nvSpPr>
          <p:cNvPr id="7" name="Segnaposto numero diapositiva 6">
            <a:extLst>
              <a:ext uri="{FF2B5EF4-FFF2-40B4-BE49-F238E27FC236}">
                <a16:creationId xmlns="" xmlns:a16="http://schemas.microsoft.com/office/drawing/2014/main" id="{B8D56289-B853-477D-9DAD-27A28CFA1D21}"/>
              </a:ext>
            </a:extLst>
          </p:cNvPr>
          <p:cNvSpPr txBox="1">
            <a:spLocks noGrp="1"/>
          </p:cNvSpPr>
          <p:nvPr>
            <p:ph type="sldNum" sz="quarter" idx="8"/>
          </p:nvPr>
        </p:nvSpPr>
        <p:spPr/>
        <p:txBody>
          <a:bodyPr/>
          <a:lstStyle>
            <a:lvl1pPr>
              <a:defRPr/>
            </a:lvl1pPr>
          </a:lstStyle>
          <a:p>
            <a:pPr lvl="0"/>
            <a:fld id="{0EC8D5B2-7509-4F9C-B85E-9446388FD5B5}" type="slidenum">
              <a:t>‹N›</a:t>
            </a:fld>
            <a:endParaRPr lang="it-IT"/>
          </a:p>
        </p:txBody>
      </p:sp>
    </p:spTree>
    <p:extLst>
      <p:ext uri="{BB962C8B-B14F-4D97-AF65-F5344CB8AC3E}">
        <p14:creationId xmlns:p14="http://schemas.microsoft.com/office/powerpoint/2010/main" val="12619136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C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Segnaposto titolo 1">
            <a:extLst>
              <a:ext uri="{FF2B5EF4-FFF2-40B4-BE49-F238E27FC236}">
                <a16:creationId xmlns="" xmlns:a16="http://schemas.microsoft.com/office/drawing/2014/main" id="{91E685CE-3D4B-46F9-B440-772A60EFDFE2}"/>
              </a:ext>
            </a:extLst>
          </p:cNvPr>
          <p:cNvSpPr txBox="1">
            <a:spLocks noGrp="1"/>
          </p:cNvSpPr>
          <p:nvPr>
            <p:ph type="title"/>
          </p:nvPr>
        </p:nvSpPr>
        <p:spPr>
          <a:xfrm>
            <a:off x="457200" y="274640"/>
            <a:ext cx="8229600" cy="1143000"/>
          </a:xfrm>
          <a:prstGeom prst="rect">
            <a:avLst/>
          </a:prstGeom>
          <a:noFill/>
          <a:ln>
            <a:noFill/>
          </a:ln>
        </p:spPr>
        <p:txBody>
          <a:bodyPr vert="horz" wrap="square" lIns="91440" tIns="45720" rIns="91440" bIns="45720" anchor="ctr" anchorCtr="1" compatLnSpc="1">
            <a:noAutofit/>
          </a:bodyPr>
          <a:lstStyle/>
          <a:p>
            <a:pPr lvl="0"/>
            <a:r>
              <a:rPr lang="it-IT"/>
              <a:t>Fare clic per modificare lo stile del titolo</a:t>
            </a:r>
          </a:p>
        </p:txBody>
      </p:sp>
      <p:sp>
        <p:nvSpPr>
          <p:cNvPr id="3" name="Segnaposto testo 2">
            <a:extLst>
              <a:ext uri="{FF2B5EF4-FFF2-40B4-BE49-F238E27FC236}">
                <a16:creationId xmlns="" xmlns:a16="http://schemas.microsoft.com/office/drawing/2014/main" id="{E10D78B9-5499-491D-BE0B-A857031EBF4A}"/>
              </a:ext>
            </a:extLst>
          </p:cNvPr>
          <p:cNvSpPr txBox="1">
            <a:spLocks noGrp="1"/>
          </p:cNvSpPr>
          <p:nvPr>
            <p:ph type="body" idx="1"/>
          </p:nvPr>
        </p:nvSpPr>
        <p:spPr>
          <a:xfrm>
            <a:off x="457200" y="1600200"/>
            <a:ext cx="8229600" cy="4525959"/>
          </a:xfrm>
          <a:prstGeom prst="rect">
            <a:avLst/>
          </a:prstGeom>
          <a:noFill/>
          <a:ln>
            <a:noFill/>
          </a:ln>
        </p:spPr>
        <p:txBody>
          <a:bodyPr vert="horz" wrap="square" lIns="91440" tIns="45720" rIns="91440" bIns="45720" anchor="t" anchorCtr="0" compatLnSpc="1">
            <a:no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 xmlns:a16="http://schemas.microsoft.com/office/drawing/2014/main" id="{4DDADB45-524B-4C0D-8641-CA4CF02ACA53}"/>
              </a:ext>
            </a:extLst>
          </p:cNvPr>
          <p:cNvSpPr txBox="1">
            <a:spLocks noGrp="1"/>
          </p:cNvSpPr>
          <p:nvPr>
            <p:ph type="dt" sz="half" idx="2"/>
          </p:nvPr>
        </p:nvSpPr>
        <p:spPr>
          <a:xfrm>
            <a:off x="457200" y="6356351"/>
            <a:ext cx="2133596"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it-IT" sz="1200" b="0" i="0" u="none" strike="noStrike" kern="1200" cap="none" spc="0" baseline="0">
                <a:solidFill>
                  <a:srgbClr val="898989"/>
                </a:solidFill>
                <a:uFillTx/>
                <a:latin typeface="Calibri"/>
              </a:defRPr>
            </a:lvl1pPr>
          </a:lstStyle>
          <a:p>
            <a:pPr lvl="0"/>
            <a:fld id="{61E2A404-13E9-4556-A362-17BDB3C32232}" type="datetime1">
              <a:rPr lang="it-IT"/>
              <a:pPr lvl="0"/>
              <a:t>10/11/2022</a:t>
            </a:fld>
            <a:endParaRPr lang="it-IT"/>
          </a:p>
        </p:txBody>
      </p:sp>
      <p:sp>
        <p:nvSpPr>
          <p:cNvPr id="5" name="Segnaposto piè di pagina 4">
            <a:extLst>
              <a:ext uri="{FF2B5EF4-FFF2-40B4-BE49-F238E27FC236}">
                <a16:creationId xmlns="" xmlns:a16="http://schemas.microsoft.com/office/drawing/2014/main" id="{2EBF8B3F-E961-4509-B7E4-7E0339A8F118}"/>
              </a:ext>
            </a:extLst>
          </p:cNvPr>
          <p:cNvSpPr txBox="1">
            <a:spLocks noGrp="1"/>
          </p:cNvSpPr>
          <p:nvPr>
            <p:ph type="ftr" sz="quarter" idx="3"/>
          </p:nvPr>
        </p:nvSpPr>
        <p:spPr>
          <a:xfrm>
            <a:off x="3124203" y="6356351"/>
            <a:ext cx="2895603"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it-IT" sz="1200" b="0" i="0" u="none" strike="noStrike" kern="1200" cap="none" spc="0" baseline="0">
                <a:solidFill>
                  <a:srgbClr val="898989"/>
                </a:solidFill>
                <a:uFillTx/>
                <a:latin typeface="Calibri"/>
              </a:defRPr>
            </a:lvl1pPr>
          </a:lstStyle>
          <a:p>
            <a:pPr lvl="0"/>
            <a:endParaRPr lang="it-IT"/>
          </a:p>
        </p:txBody>
      </p:sp>
      <p:sp>
        <p:nvSpPr>
          <p:cNvPr id="6" name="Segnaposto numero diapositiva 5">
            <a:extLst>
              <a:ext uri="{FF2B5EF4-FFF2-40B4-BE49-F238E27FC236}">
                <a16:creationId xmlns="" xmlns:a16="http://schemas.microsoft.com/office/drawing/2014/main" id="{CBE409C7-968F-4EDA-A826-A00EE0C4291B}"/>
              </a:ext>
            </a:extLst>
          </p:cNvPr>
          <p:cNvSpPr txBox="1">
            <a:spLocks noGrp="1"/>
          </p:cNvSpPr>
          <p:nvPr>
            <p:ph type="sldNum" sz="quarter" idx="4"/>
          </p:nvPr>
        </p:nvSpPr>
        <p:spPr>
          <a:xfrm>
            <a:off x="6553203" y="6356351"/>
            <a:ext cx="2133596"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it-IT" sz="1200" b="0" i="0" u="none" strike="noStrike" kern="1200" cap="none" spc="0" baseline="0">
                <a:solidFill>
                  <a:srgbClr val="898989"/>
                </a:solidFill>
                <a:uFillTx/>
                <a:latin typeface="Calibri"/>
              </a:defRPr>
            </a:lvl1pPr>
          </a:lstStyle>
          <a:p>
            <a:pPr lvl="0"/>
            <a:fld id="{B647DF1A-0A21-4372-8ACD-B98EE95129F8}" type="slidenum">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ctr" defTabSz="914400" rtl="0" fontAlgn="auto" hangingPunct="1">
        <a:lnSpc>
          <a:spcPct val="100000"/>
        </a:lnSpc>
        <a:spcBef>
          <a:spcPts val="0"/>
        </a:spcBef>
        <a:spcAft>
          <a:spcPts val="0"/>
        </a:spcAft>
        <a:buNone/>
        <a:tabLst/>
        <a:defRPr lang="it-IT" sz="4400" b="0" i="0" u="none" strike="noStrike" kern="1200" cap="none" spc="0" baseline="0">
          <a:solidFill>
            <a:srgbClr val="000000"/>
          </a:solidFill>
          <a:uFillTx/>
          <a:latin typeface="Calibri"/>
        </a:defRPr>
      </a:lvl1pPr>
    </p:titleStyle>
    <p:bodyStyle>
      <a:lvl1pPr marL="342900" marR="0" lvl="0" indent="-342900" algn="l" defTabSz="914400" rtl="0" fontAlgn="auto" hangingPunct="1">
        <a:lnSpc>
          <a:spcPct val="100000"/>
        </a:lnSpc>
        <a:spcBef>
          <a:spcPts val="800"/>
        </a:spcBef>
        <a:spcAft>
          <a:spcPts val="0"/>
        </a:spcAft>
        <a:buSzPct val="100000"/>
        <a:buFont typeface="Arial" pitchFamily="34"/>
        <a:buChar char="•"/>
        <a:tabLst/>
        <a:defRPr lang="it-IT" sz="3200" b="0" i="0" u="none" strike="noStrike" kern="1200" cap="none" spc="0" baseline="0">
          <a:solidFill>
            <a:srgbClr val="000000"/>
          </a:solidFill>
          <a:uFillTx/>
          <a:latin typeface="Calibri"/>
        </a:defRPr>
      </a:lvl1pPr>
      <a:lvl2pPr marL="742950" marR="0" lvl="1" indent="-285750" algn="l" defTabSz="914400" rtl="0" fontAlgn="auto" hangingPunct="1">
        <a:lnSpc>
          <a:spcPct val="100000"/>
        </a:lnSpc>
        <a:spcBef>
          <a:spcPts val="700"/>
        </a:spcBef>
        <a:spcAft>
          <a:spcPts val="0"/>
        </a:spcAft>
        <a:buSzPct val="100000"/>
        <a:buFont typeface="Arial" pitchFamily="34"/>
        <a:buChar char="–"/>
        <a:tabLst/>
        <a:defRPr lang="it-IT" sz="2800" b="0" i="0" u="none" strike="noStrike" kern="1200" cap="none" spc="0" baseline="0">
          <a:solidFill>
            <a:srgbClr val="000000"/>
          </a:solidFill>
          <a:uFillTx/>
          <a:latin typeface="Calibri"/>
        </a:defRPr>
      </a:lvl2pPr>
      <a:lvl3pPr marL="1143000" marR="0" lvl="2" indent="-228600" algn="l" defTabSz="914400" rtl="0" fontAlgn="auto" hangingPunct="1">
        <a:lnSpc>
          <a:spcPct val="100000"/>
        </a:lnSpc>
        <a:spcBef>
          <a:spcPts val="600"/>
        </a:spcBef>
        <a:spcAft>
          <a:spcPts val="0"/>
        </a:spcAft>
        <a:buSzPct val="100000"/>
        <a:buFont typeface="Arial" pitchFamily="34"/>
        <a:buChar char="•"/>
        <a:tabLst/>
        <a:defRPr lang="it-IT" sz="2400" b="0" i="0" u="none" strike="noStrike" kern="1200" cap="none" spc="0" baseline="0">
          <a:solidFill>
            <a:srgbClr val="000000"/>
          </a:solidFill>
          <a:uFillTx/>
          <a:latin typeface="Calibri"/>
        </a:defRPr>
      </a:lvl3pPr>
      <a:lvl4pPr marL="1600200" marR="0" lvl="3" indent="-228600" algn="l" defTabSz="914400" rtl="0" fontAlgn="auto" hangingPunct="1">
        <a:lnSpc>
          <a:spcPct val="100000"/>
        </a:lnSpc>
        <a:spcBef>
          <a:spcPts val="500"/>
        </a:spcBef>
        <a:spcAft>
          <a:spcPts val="0"/>
        </a:spcAft>
        <a:buSzPct val="100000"/>
        <a:buFont typeface="Arial" pitchFamily="34"/>
        <a:buChar char="–"/>
        <a:tabLst/>
        <a:defRPr lang="it-IT" sz="2000" b="0" i="0" u="none" strike="noStrike" kern="1200" cap="none" spc="0" baseline="0">
          <a:solidFill>
            <a:srgbClr val="000000"/>
          </a:solidFill>
          <a:uFillTx/>
          <a:latin typeface="Calibri"/>
        </a:defRPr>
      </a:lvl4pPr>
      <a:lvl5pPr marL="2057400" marR="0" lvl="4" indent="-228600" algn="l" defTabSz="914400" rtl="0" fontAlgn="auto" hangingPunct="1">
        <a:lnSpc>
          <a:spcPct val="100000"/>
        </a:lnSpc>
        <a:spcBef>
          <a:spcPts val="500"/>
        </a:spcBef>
        <a:spcAft>
          <a:spcPts val="0"/>
        </a:spcAft>
        <a:buSzPct val="100000"/>
        <a:buFont typeface="Arial" pitchFamily="34"/>
        <a:buChar char="»"/>
        <a:tabLst/>
        <a:defRPr lang="it-IT" sz="20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jpg"/><Relationship Id="rId1" Type="http://schemas.openxmlformats.org/officeDocument/2006/relationships/slideLayout" Target="../slideLayouts/slideLayout2.xml"/><Relationship Id="rId6" Type="http://schemas.openxmlformats.org/officeDocument/2006/relationships/image" Target="../media/image11.jpg"/><Relationship Id="rId5" Type="http://schemas.openxmlformats.org/officeDocument/2006/relationships/image" Target="../media/image10.png"/><Relationship Id="rId4" Type="http://schemas.openxmlformats.org/officeDocument/2006/relationships/image" Target="../media/image9.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santissimosacramentofrascati.it/"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3">
            <a:extLst>
              <a:ext uri="{FF2B5EF4-FFF2-40B4-BE49-F238E27FC236}">
                <a16:creationId xmlns="" xmlns:a16="http://schemas.microsoft.com/office/drawing/2014/main" id="{D0EAAF6E-A156-47CB-92F9-DD4BA5AC3A24}"/>
              </a:ext>
            </a:extLst>
          </p:cNvPr>
          <p:cNvSpPr txBox="1"/>
          <p:nvPr/>
        </p:nvSpPr>
        <p:spPr>
          <a:xfrm>
            <a:off x="428090" y="44634"/>
            <a:ext cx="8640961" cy="4031873"/>
          </a:xfrm>
          <a:prstGeom prst="rect">
            <a:avLst/>
          </a:prstGeom>
          <a:noFill/>
          <a:ln cap="flat">
            <a:noFill/>
          </a:ln>
        </p:spPr>
        <p:txBody>
          <a:bodyPr vert="horz" wrap="square" lIns="91440" tIns="45720" rIns="91440" bIns="45720" anchor="t" anchorCtr="0" compatLnSpc="1">
            <a:spAutoFit/>
          </a:bodyPr>
          <a:lstStyle/>
          <a:p>
            <a:pPr lvl="0" algn="ctr">
              <a:defRPr sz="1800" b="0" i="0" u="none" strike="noStrike" kern="0" cap="none" spc="0" baseline="0">
                <a:solidFill>
                  <a:srgbClr val="000000"/>
                </a:solidFill>
                <a:uFillTx/>
              </a:defRPr>
            </a:pPr>
            <a:endParaRPr lang="it-IT" sz="2400" b="1" dirty="0">
              <a:solidFill>
                <a:srgbClr val="000000"/>
              </a:solidFill>
              <a:latin typeface="Segoe UI Variable Text Semiligh" pitchFamily="2" charset="0"/>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2400" b="1" i="0" u="none" strike="noStrike" kern="1200" cap="none" spc="0" baseline="0" dirty="0" smtClean="0">
                <a:solidFill>
                  <a:srgbClr val="000000"/>
                </a:solidFill>
                <a:uFillTx/>
                <a:latin typeface="Sylfaen" panose="010A0502050306030303" pitchFamily="18" charset="0"/>
              </a:rPr>
              <a:t>ISTITUTO </a:t>
            </a:r>
            <a:r>
              <a:rPr lang="it-IT" sz="2400" b="1" dirty="0" smtClean="0">
                <a:solidFill>
                  <a:srgbClr val="000000"/>
                </a:solidFill>
                <a:latin typeface="Sylfaen" panose="010A0502050306030303" pitchFamily="18" charset="0"/>
              </a:rPr>
              <a:t>SANTISSIMO SACRAMENTO</a:t>
            </a:r>
            <a:endParaRPr lang="it-IT" sz="2400" b="1" i="0" u="none" strike="noStrike" kern="1200" cap="none" spc="0" baseline="0" dirty="0">
              <a:solidFill>
                <a:srgbClr val="000000"/>
              </a:solidFill>
              <a:uFillTx/>
              <a:latin typeface="Sylfaen" panose="010A0502050306030303" pitchFamily="18" charset="0"/>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it-IT" sz="2400" b="0" i="0" u="none" strike="noStrike" kern="1200" cap="none" spc="0" baseline="0" dirty="0">
              <a:solidFill>
                <a:srgbClr val="000000"/>
              </a:solidFill>
              <a:uFillTx/>
              <a:latin typeface="Sylfaen" panose="010A0502050306030303" pitchFamily="18" charset="0"/>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8800" b="1" i="0" u="none" strike="noStrike" kern="1200" cap="none" spc="0" baseline="0" dirty="0">
                <a:solidFill>
                  <a:srgbClr val="000000"/>
                </a:solidFill>
                <a:uFillTx/>
                <a:latin typeface="Sylfaen" panose="010A0502050306030303" pitchFamily="18" charset="0"/>
              </a:rPr>
              <a:t>OPEN DAY</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2000" b="1" i="0" u="none" strike="noStrike" kern="1200" cap="none" spc="0" baseline="0" dirty="0">
                <a:solidFill>
                  <a:srgbClr val="000000"/>
                </a:solidFill>
                <a:uFillTx/>
                <a:latin typeface="Sylfaen" panose="010A0502050306030303" pitchFamily="18" charset="0"/>
              </a:rPr>
              <a:t>SCUOLA SECONDARIA DI PRIMO GRADO</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it-IT" sz="4000" b="0" i="0" u="none" strike="noStrike" kern="1200" cap="none" spc="0" baseline="0" dirty="0">
              <a:solidFill>
                <a:srgbClr val="000000"/>
              </a:solidFill>
              <a:uFillTx/>
              <a:latin typeface="Snap ITC" pitchFamily="82"/>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1800" b="1" i="0" u="none" strike="noStrike" kern="1200" cap="none" spc="0" baseline="0" dirty="0">
                <a:solidFill>
                  <a:srgbClr val="000000"/>
                </a:solidFill>
                <a:uFillTx/>
                <a:latin typeface="Calibri"/>
              </a:rPr>
              <a:t> </a:t>
            </a:r>
            <a:endParaRPr lang="it-IT" sz="1800" b="0" i="0" u="none" strike="noStrike" kern="1200" cap="none" spc="0" baseline="0" dirty="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1800" b="1" i="0" u="none" strike="noStrike" kern="1200" cap="none" spc="0" baseline="0" dirty="0">
                <a:solidFill>
                  <a:srgbClr val="000000"/>
                </a:solidFill>
                <a:uFillTx/>
                <a:latin typeface="Calibri"/>
              </a:rPr>
              <a:t> </a:t>
            </a:r>
            <a:endParaRPr lang="it-IT" sz="1800" b="0" i="0" u="none" strike="noStrike" kern="1200" cap="none" spc="0" baseline="0" dirty="0">
              <a:solidFill>
                <a:srgbClr val="000000"/>
              </a:solidFill>
              <a:uFillTx/>
              <a:latin typeface="Calibri"/>
            </a:endParaRPr>
          </a:p>
        </p:txBody>
      </p:sp>
      <p:sp>
        <p:nvSpPr>
          <p:cNvPr id="4" name="CasellaDiTesto 1">
            <a:extLst>
              <a:ext uri="{FF2B5EF4-FFF2-40B4-BE49-F238E27FC236}">
                <a16:creationId xmlns="" xmlns:a16="http://schemas.microsoft.com/office/drawing/2014/main" id="{E57A48B6-7DF8-49AC-B0BC-34457A84AF61}"/>
              </a:ext>
            </a:extLst>
          </p:cNvPr>
          <p:cNvSpPr txBox="1"/>
          <p:nvPr/>
        </p:nvSpPr>
        <p:spPr>
          <a:xfrm>
            <a:off x="-2124745" y="3933053"/>
            <a:ext cx="184727" cy="369335"/>
          </a:xfrm>
          <a:prstGeom prst="rect">
            <a:avLst/>
          </a:prstGeom>
          <a:noFill/>
          <a:ln cap="flat">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it-IT" sz="1800" b="0" i="0" u="none" strike="noStrike" kern="1200" cap="none" spc="0" baseline="0">
              <a:solidFill>
                <a:srgbClr val="000000"/>
              </a:solidFill>
              <a:uFillTx/>
              <a:latin typeface="Calibri"/>
            </a:endParaRPr>
          </a:p>
        </p:txBody>
      </p:sp>
      <p:sp>
        <p:nvSpPr>
          <p:cNvPr id="5" name="CasellaDiTesto 2">
            <a:extLst>
              <a:ext uri="{FF2B5EF4-FFF2-40B4-BE49-F238E27FC236}">
                <a16:creationId xmlns="" xmlns:a16="http://schemas.microsoft.com/office/drawing/2014/main" id="{09019AA3-2BE7-4BFB-896C-B10A18ED9706}"/>
              </a:ext>
            </a:extLst>
          </p:cNvPr>
          <p:cNvSpPr txBox="1"/>
          <p:nvPr/>
        </p:nvSpPr>
        <p:spPr>
          <a:xfrm>
            <a:off x="-3204862" y="4117726"/>
            <a:ext cx="72009" cy="369335"/>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it-IT" sz="1800" b="0" i="0" u="none" strike="noStrike" kern="1200" cap="none" spc="0" baseline="0">
              <a:solidFill>
                <a:srgbClr val="000000"/>
              </a:solidFill>
              <a:uFillTx/>
              <a:latin typeface="Calibri"/>
            </a:endParaRPr>
          </a:p>
        </p:txBody>
      </p:sp>
      <p:pic>
        <p:nvPicPr>
          <p:cNvPr id="6" name="Immagine 5">
            <a:extLst>
              <a:ext uri="{FF2B5EF4-FFF2-40B4-BE49-F238E27FC236}">
                <a16:creationId xmlns="" xmlns:a16="http://schemas.microsoft.com/office/drawing/2014/main" id="{4DFE0F71-5A12-4CC5-A57E-C65F0C0D2D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06252" y="2815660"/>
            <a:ext cx="5542960" cy="3411052"/>
          </a:xfrm>
          <a:prstGeom prst="ellipse">
            <a:avLst/>
          </a:prstGeom>
          <a:ln>
            <a:noFill/>
          </a:ln>
          <a:effectLst>
            <a:softEdge rad="112500"/>
          </a:effectLst>
        </p:spPr>
      </p:pic>
    </p:spTree>
    <p:extLst>
      <p:ext uri="{BB962C8B-B14F-4D97-AF65-F5344CB8AC3E}">
        <p14:creationId xmlns:p14="http://schemas.microsoft.com/office/powerpoint/2010/main" val="4097835300"/>
      </p:ext>
    </p:extLst>
  </p:cSld>
  <p:clrMapOvr>
    <a:masterClrMapping/>
  </p:clrMapOvr>
  <p:transition spd="slow">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40"/>
            <a:ext cx="8229600" cy="832800"/>
          </a:xfrm>
        </p:spPr>
        <p:txBody>
          <a:bodyPr/>
          <a:lstStyle/>
          <a:p>
            <a:r>
              <a:rPr lang="it-IT" dirty="0">
                <a:solidFill>
                  <a:srgbClr val="0000FF"/>
                </a:solidFill>
              </a:rPr>
              <a:t>Il corpo docente</a:t>
            </a:r>
          </a:p>
        </p:txBody>
      </p:sp>
      <p:sp>
        <p:nvSpPr>
          <p:cNvPr id="3" name="Segnaposto contenuto 2"/>
          <p:cNvSpPr>
            <a:spLocks noGrp="1"/>
          </p:cNvSpPr>
          <p:nvPr>
            <p:ph idx="1"/>
          </p:nvPr>
        </p:nvSpPr>
        <p:spPr>
          <a:xfrm>
            <a:off x="457200" y="1107440"/>
            <a:ext cx="8229600" cy="5547360"/>
          </a:xfrm>
        </p:spPr>
        <p:txBody>
          <a:bodyPr/>
          <a:lstStyle/>
          <a:p>
            <a:r>
              <a:rPr lang="it-IT" sz="2000" dirty="0" smtClean="0">
                <a:latin typeface="Sylfaen" panose="010A0502050306030303" pitchFamily="18" charset="0"/>
              </a:rPr>
              <a:t>Il </a:t>
            </a:r>
            <a:r>
              <a:rPr lang="it-IT" sz="2000" dirty="0">
                <a:latin typeface="Sylfaen" panose="010A0502050306030303" pitchFamily="18" charset="0"/>
              </a:rPr>
              <a:t>corpo docente, altamente qualificato e selezionato per le sue specifiche professionalità, coopera in stretta sinergia per creare un clima armonico e si pone al servizio delle potenzialità </a:t>
            </a:r>
            <a:r>
              <a:rPr lang="it-IT" sz="2000" dirty="0" smtClean="0">
                <a:latin typeface="Sylfaen" panose="010A0502050306030303" pitchFamily="18" charset="0"/>
              </a:rPr>
              <a:t>dell’</a:t>
            </a:r>
            <a:r>
              <a:rPr lang="it-IT" sz="2000" dirty="0" err="1" smtClean="0">
                <a:latin typeface="Sylfaen" panose="010A0502050306030303" pitchFamily="18" charset="0"/>
              </a:rPr>
              <a:t>alunno.Il</a:t>
            </a:r>
            <a:r>
              <a:rPr lang="it-IT" sz="2000" dirty="0" smtClean="0">
                <a:latin typeface="Sylfaen" panose="010A0502050306030303" pitchFamily="18" charset="0"/>
              </a:rPr>
              <a:t> </a:t>
            </a:r>
            <a:r>
              <a:rPr lang="it-IT" sz="2000" dirty="0">
                <a:latin typeface="Sylfaen" panose="010A0502050306030303" pitchFamily="18" charset="0"/>
              </a:rPr>
              <a:t>“team” del Complesso Scolastico Santissimo Sacramento, cerca e attua costantemente nuovi metodi operativi per rendere più interessante agli studenti l’attività dell’apprendere in un’ottica costante di miglioramento e rinnovamento dei curricoli scolastici. </a:t>
            </a:r>
          </a:p>
          <a:p>
            <a:r>
              <a:rPr lang="it-IT" sz="2000" dirty="0">
                <a:latin typeface="Sylfaen" panose="010A0502050306030303" pitchFamily="18" charset="0"/>
              </a:rPr>
              <a:t>Il nostro corpo docente nello specifico è formato dai seguenti professori:</a:t>
            </a:r>
          </a:p>
          <a:p>
            <a:r>
              <a:rPr lang="it-IT" sz="2000" dirty="0">
                <a:latin typeface="Sylfaen" panose="010A0502050306030303" pitchFamily="18" charset="0"/>
              </a:rPr>
              <a:t>Prof.ssa Paola </a:t>
            </a:r>
            <a:r>
              <a:rPr lang="it-IT" sz="2000" dirty="0" err="1">
                <a:latin typeface="Sylfaen" panose="010A0502050306030303" pitchFamily="18" charset="0"/>
              </a:rPr>
              <a:t>Beneduce</a:t>
            </a:r>
            <a:r>
              <a:rPr lang="it-IT" sz="2000" dirty="0">
                <a:latin typeface="Sylfaen" panose="010A0502050306030303" pitchFamily="18" charset="0"/>
              </a:rPr>
              <a:t>, docente di Lingua Italiana (Antologia, Epica, Letteratura, Grammatica ed Educazione Civica) per le classi I, II e III.</a:t>
            </a:r>
          </a:p>
          <a:p>
            <a:r>
              <a:rPr lang="it-IT" sz="2000" dirty="0">
                <a:latin typeface="Sylfaen" panose="010A0502050306030303" pitchFamily="18" charset="0"/>
              </a:rPr>
              <a:t>Prof. </a:t>
            </a:r>
            <a:r>
              <a:rPr lang="it-IT" sz="2000" dirty="0" err="1">
                <a:latin typeface="Sylfaen" panose="010A0502050306030303" pitchFamily="18" charset="0"/>
              </a:rPr>
              <a:t>Damaso</a:t>
            </a:r>
            <a:r>
              <a:rPr lang="it-IT" sz="2000" dirty="0">
                <a:latin typeface="Sylfaen" panose="010A0502050306030303" pitchFamily="18" charset="0"/>
              </a:rPr>
              <a:t> </a:t>
            </a:r>
            <a:r>
              <a:rPr lang="it-IT" sz="2000" dirty="0" err="1">
                <a:latin typeface="Sylfaen" panose="010A0502050306030303" pitchFamily="18" charset="0"/>
              </a:rPr>
              <a:t>Giordanella</a:t>
            </a:r>
            <a:r>
              <a:rPr lang="it-IT" sz="2000" dirty="0">
                <a:latin typeface="Sylfaen" panose="010A0502050306030303" pitchFamily="18" charset="0"/>
              </a:rPr>
              <a:t>, docente di Storia e Geografia per le classi I, II e III.</a:t>
            </a:r>
          </a:p>
          <a:p>
            <a:r>
              <a:rPr lang="it-IT" sz="2000" dirty="0">
                <a:latin typeface="Sylfaen" panose="010A0502050306030303" pitchFamily="18" charset="0"/>
              </a:rPr>
              <a:t>Prof.ssa Vania Saracino, docente di Lingua Francese per le classi I, II e III e di Lingua Inglese per la classe III.</a:t>
            </a:r>
          </a:p>
          <a:p>
            <a:r>
              <a:rPr lang="it-IT" sz="2000" dirty="0">
                <a:latin typeface="Sylfaen" panose="010A0502050306030303" pitchFamily="18" charset="0"/>
              </a:rPr>
              <a:t>Prof.ssa Suor Vonetha Francis, docente di Lingua Inglese per le classi I e II e di Religione per le classi I, II e III.</a:t>
            </a:r>
          </a:p>
          <a:p>
            <a:pPr marL="0" indent="0">
              <a:buNone/>
            </a:pPr>
            <a:endParaRPr lang="it-IT" dirty="0"/>
          </a:p>
        </p:txBody>
      </p:sp>
    </p:spTree>
    <p:extLst>
      <p:ext uri="{BB962C8B-B14F-4D97-AF65-F5344CB8AC3E}">
        <p14:creationId xmlns:p14="http://schemas.microsoft.com/office/powerpoint/2010/main" val="3262770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60400"/>
            <a:ext cx="8229600" cy="5842000"/>
          </a:xfrm>
        </p:spPr>
        <p:txBody>
          <a:bodyPr/>
          <a:lstStyle/>
          <a:p>
            <a:r>
              <a:rPr lang="it-IT" sz="2000" dirty="0">
                <a:latin typeface="Sylfaen" panose="010A0502050306030303" pitchFamily="18" charset="0"/>
              </a:rPr>
              <a:t>Prof.ssa Vania Saracino, docente di Lingua Francese per le classi I, II e III e di Lingua Inglese per la classe III.</a:t>
            </a:r>
          </a:p>
          <a:p>
            <a:r>
              <a:rPr lang="it-IT" sz="2000" dirty="0">
                <a:latin typeface="Sylfaen" panose="010A0502050306030303" pitchFamily="18" charset="0"/>
              </a:rPr>
              <a:t>Prof.ssa Suor Vonetha Francis, docente di Lingua Inglese per le classi I e II e di Religione per le classi I, II e </a:t>
            </a:r>
            <a:r>
              <a:rPr lang="it-IT" sz="2000" dirty="0" smtClean="0">
                <a:latin typeface="Sylfaen" panose="010A0502050306030303" pitchFamily="18" charset="0"/>
              </a:rPr>
              <a:t>III.</a:t>
            </a:r>
          </a:p>
          <a:p>
            <a:r>
              <a:rPr lang="it-IT" sz="2000" dirty="0" smtClean="0">
                <a:latin typeface="Sylfaen" panose="010A0502050306030303" pitchFamily="18" charset="0"/>
              </a:rPr>
              <a:t>Prof</a:t>
            </a:r>
            <a:r>
              <a:rPr lang="it-IT" sz="2000" dirty="0">
                <a:latin typeface="Sylfaen" panose="010A0502050306030303" pitchFamily="18" charset="0"/>
              </a:rPr>
              <a:t>. Andrea </a:t>
            </a:r>
            <a:r>
              <a:rPr lang="it-IT" sz="2000" dirty="0" err="1">
                <a:latin typeface="Sylfaen" panose="010A0502050306030303" pitchFamily="18" charset="0"/>
              </a:rPr>
              <a:t>Cocciaglia</a:t>
            </a:r>
            <a:r>
              <a:rPr lang="it-IT" sz="2000" dirty="0">
                <a:latin typeface="Sylfaen" panose="010A0502050306030303" pitchFamily="18" charset="0"/>
              </a:rPr>
              <a:t>, docente di Matematica e Scienze per le classi I, II e III.</a:t>
            </a:r>
          </a:p>
          <a:p>
            <a:r>
              <a:rPr lang="it-IT" sz="2000" dirty="0">
                <a:latin typeface="Sylfaen" panose="010A0502050306030303" pitchFamily="18" charset="0"/>
              </a:rPr>
              <a:t>Prof. Romolo </a:t>
            </a:r>
            <a:r>
              <a:rPr lang="it-IT" sz="2000" dirty="0" err="1">
                <a:latin typeface="Sylfaen" panose="010A0502050306030303" pitchFamily="18" charset="0"/>
              </a:rPr>
              <a:t>Capitanelli</a:t>
            </a:r>
            <a:r>
              <a:rPr lang="it-IT" sz="2000" dirty="0">
                <a:latin typeface="Sylfaen" panose="010A0502050306030303" pitchFamily="18" charset="0"/>
              </a:rPr>
              <a:t>, docente di Tecnologia, di Arte e Immagine per le classi I, II e III.</a:t>
            </a:r>
          </a:p>
          <a:p>
            <a:r>
              <a:rPr lang="it-IT" sz="2000" dirty="0">
                <a:latin typeface="Sylfaen" panose="010A0502050306030303" pitchFamily="18" charset="0"/>
              </a:rPr>
              <a:t>Prof. Andrea Milan, docente di Musica per le classi I, II e III.</a:t>
            </a:r>
          </a:p>
          <a:p>
            <a:r>
              <a:rPr lang="it-IT" sz="2000" dirty="0">
                <a:latin typeface="Sylfaen" panose="010A0502050306030303" pitchFamily="18" charset="0"/>
              </a:rPr>
              <a:t>Prof. Lorenzo </a:t>
            </a:r>
            <a:r>
              <a:rPr lang="it-IT" sz="2000" dirty="0" err="1">
                <a:latin typeface="Sylfaen" panose="010A0502050306030303" pitchFamily="18" charset="0"/>
              </a:rPr>
              <a:t>Mevi</a:t>
            </a:r>
            <a:r>
              <a:rPr lang="it-IT" sz="2000" dirty="0">
                <a:latin typeface="Sylfaen" panose="010A0502050306030303" pitchFamily="18" charset="0"/>
              </a:rPr>
              <a:t>, docente di Scienze Motorie.</a:t>
            </a:r>
          </a:p>
          <a:p>
            <a:pPr marL="0" indent="0">
              <a:buNone/>
            </a:pPr>
            <a:endParaRPr lang="it-IT" dirty="0"/>
          </a:p>
        </p:txBody>
      </p:sp>
    </p:spTree>
    <p:extLst>
      <p:ext uri="{BB962C8B-B14F-4D97-AF65-F5344CB8AC3E}">
        <p14:creationId xmlns:p14="http://schemas.microsoft.com/office/powerpoint/2010/main" val="28570853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9136A479-297F-413B-8B09-300D6075AF71}"/>
              </a:ext>
            </a:extLst>
          </p:cNvPr>
          <p:cNvSpPr txBox="1">
            <a:spLocks noGrp="1"/>
          </p:cNvSpPr>
          <p:nvPr>
            <p:ph type="title"/>
          </p:nvPr>
        </p:nvSpPr>
        <p:spPr>
          <a:xfrm>
            <a:off x="457200" y="274640"/>
            <a:ext cx="8229600" cy="1371280"/>
          </a:xfrm>
        </p:spPr>
        <p:txBody>
          <a:bodyPr/>
          <a:lstStyle/>
          <a:p>
            <a:pPr lvl="0"/>
            <a:r>
              <a:rPr lang="it-IT" sz="4000" dirty="0">
                <a:solidFill>
                  <a:srgbClr val="0000FF"/>
                </a:solidFill>
                <a:latin typeface="Sylfaen" panose="010A0502050306030303" pitchFamily="18" charset="0"/>
              </a:rPr>
              <a:t>I LABORATORI DELLA SCUOLA</a:t>
            </a:r>
            <a:r>
              <a:rPr lang="it-IT" sz="4800" dirty="0">
                <a:solidFill>
                  <a:srgbClr val="0000FF"/>
                </a:solidFill>
                <a:latin typeface="Kristen ITC" panose="03050502040202030202" pitchFamily="66" charset="0"/>
              </a:rPr>
              <a:t/>
            </a:r>
            <a:br>
              <a:rPr lang="it-IT" sz="4800" dirty="0">
                <a:solidFill>
                  <a:srgbClr val="0000FF"/>
                </a:solidFill>
                <a:latin typeface="Kristen ITC" panose="03050502040202030202" pitchFamily="66" charset="0"/>
              </a:rPr>
            </a:br>
            <a:endParaRPr lang="it-IT" sz="4800" dirty="0">
              <a:solidFill>
                <a:srgbClr val="0000FF"/>
              </a:solidFill>
              <a:latin typeface="Kristen ITC" panose="03050502040202030202" pitchFamily="66" charset="0"/>
            </a:endParaRPr>
          </a:p>
        </p:txBody>
      </p:sp>
      <p:pic>
        <p:nvPicPr>
          <p:cNvPr id="6" name="Picture 9">
            <a:extLst>
              <a:ext uri="{FF2B5EF4-FFF2-40B4-BE49-F238E27FC236}">
                <a16:creationId xmlns="" xmlns:a16="http://schemas.microsoft.com/office/drawing/2014/main" id="{9044948C-A678-480D-8AAA-00F0821D7C35}"/>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11402" y="1472408"/>
            <a:ext cx="2162708" cy="1734362"/>
          </a:xfrm>
          <a:prstGeom prst="rect">
            <a:avLst/>
          </a:prstGeom>
          <a:solidFill>
            <a:srgbClr val="2181B7">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2" name="Picture 11" descr="AD003538">
            <a:extLst>
              <a:ext uri="{FF2B5EF4-FFF2-40B4-BE49-F238E27FC236}">
                <a16:creationId xmlns="" xmlns:a16="http://schemas.microsoft.com/office/drawing/2014/main" id="{764C8CA7-A9AB-472D-9D8B-487C4A32AD18}"/>
              </a:ext>
            </a:extLst>
          </p:cNvPr>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3578069" y="2212384"/>
            <a:ext cx="1552729" cy="20283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0">
            <a:extLst>
              <a:ext uri="{FF2B5EF4-FFF2-40B4-BE49-F238E27FC236}">
                <a16:creationId xmlns="" xmlns:a16="http://schemas.microsoft.com/office/drawing/2014/main" id="{834E9EFA-423B-42E9-8886-B9B373E7DF74}"/>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flipH="1">
            <a:off x="3308510" y="4807192"/>
            <a:ext cx="2871534" cy="1751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AutoShape 41" descr="Laboratorio teatro - Associazione Artemid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pic>
        <p:nvPicPr>
          <p:cNvPr id="4" name="Immagine 3"/>
          <p:cNvPicPr>
            <a:picLocks noChangeAspect="1"/>
          </p:cNvPicPr>
          <p:nvPr/>
        </p:nvPicPr>
        <p:blipFill>
          <a:blip r:embed="rId5"/>
          <a:stretch>
            <a:fillRect/>
          </a:stretch>
        </p:blipFill>
        <p:spPr>
          <a:xfrm>
            <a:off x="6180044" y="3033257"/>
            <a:ext cx="2667000" cy="1714500"/>
          </a:xfrm>
          <a:prstGeom prst="rect">
            <a:avLst/>
          </a:prstGeom>
        </p:spPr>
      </p:pic>
      <p:pic>
        <p:nvPicPr>
          <p:cNvPr id="8" name="Picture 11">
            <a:extLst>
              <a:ext uri="{FF2B5EF4-FFF2-40B4-BE49-F238E27FC236}">
                <a16:creationId xmlns="" xmlns:a16="http://schemas.microsoft.com/office/drawing/2014/main" id="{764C8CA7-A9AB-472D-9D8B-487C4A32AD18}"/>
              </a:ext>
            </a:extLst>
          </p:cNvPr>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6565109" y="1111066"/>
            <a:ext cx="1552729" cy="1697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3279907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p:cTn id="12" dur="1000" fill="hold"/>
                                        <p:tgtEl>
                                          <p:spTgt spid="12"/>
                                        </p:tgtEl>
                                        <p:attrNameLst>
                                          <p:attrName>ppt_w</p:attrName>
                                        </p:attrNameLst>
                                      </p:cBhvr>
                                      <p:tavLst>
                                        <p:tav tm="0">
                                          <p:val>
                                            <p:fltVal val="0"/>
                                          </p:val>
                                        </p:tav>
                                        <p:tav tm="100000">
                                          <p:val>
                                            <p:strVal val="#ppt_w"/>
                                          </p:val>
                                        </p:tav>
                                      </p:tavLst>
                                    </p:anim>
                                    <p:anim calcmode="lin" valueType="num">
                                      <p:cBhvr>
                                        <p:cTn id="13" dur="1000" fill="hold"/>
                                        <p:tgtEl>
                                          <p:spTgt spid="12"/>
                                        </p:tgtEl>
                                        <p:attrNameLst>
                                          <p:attrName>ppt_h</p:attrName>
                                        </p:attrNameLst>
                                      </p:cBhvr>
                                      <p:tavLst>
                                        <p:tav tm="0">
                                          <p:val>
                                            <p:fltVal val="0"/>
                                          </p:val>
                                        </p:tav>
                                        <p:tav tm="100000">
                                          <p:val>
                                            <p:strVal val="#ppt_h"/>
                                          </p:val>
                                        </p:tav>
                                      </p:tavLst>
                                    </p:anim>
                                    <p:anim calcmode="lin" valueType="num">
                                      <p:cBhvr>
                                        <p:cTn id="14" dur="1000" fill="hold"/>
                                        <p:tgtEl>
                                          <p:spTgt spid="12"/>
                                        </p:tgtEl>
                                        <p:attrNameLst>
                                          <p:attrName>style.rotation</p:attrName>
                                        </p:attrNameLst>
                                      </p:cBhvr>
                                      <p:tavLst>
                                        <p:tav tm="0">
                                          <p:val>
                                            <p:fltVal val="90"/>
                                          </p:val>
                                        </p:tav>
                                        <p:tav tm="100000">
                                          <p:val>
                                            <p:fltVal val="0"/>
                                          </p:val>
                                        </p:tav>
                                      </p:tavLst>
                                    </p:anim>
                                    <p:animEffect transition="in" filter="fade">
                                      <p:cBhvr>
                                        <p:cTn id="15" dur="1000"/>
                                        <p:tgtEl>
                                          <p:spTgt spid="12"/>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nodeType="click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randombar(horizontal)">
                                      <p:cBhvr>
                                        <p:cTn id="20" dur="500"/>
                                        <p:tgtEl>
                                          <p:spTgt spid="16"/>
                                        </p:tgtEl>
                                      </p:cBhvr>
                                    </p:animEffect>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p:cTn id="25" dur="1000" fill="hold"/>
                                        <p:tgtEl>
                                          <p:spTgt spid="8"/>
                                        </p:tgtEl>
                                        <p:attrNameLst>
                                          <p:attrName>ppt_w</p:attrName>
                                        </p:attrNameLst>
                                      </p:cBhvr>
                                      <p:tavLst>
                                        <p:tav tm="0">
                                          <p:val>
                                            <p:fltVal val="0"/>
                                          </p:val>
                                        </p:tav>
                                        <p:tav tm="100000">
                                          <p:val>
                                            <p:strVal val="#ppt_w"/>
                                          </p:val>
                                        </p:tav>
                                      </p:tavLst>
                                    </p:anim>
                                    <p:anim calcmode="lin" valueType="num">
                                      <p:cBhvr>
                                        <p:cTn id="26" dur="1000" fill="hold"/>
                                        <p:tgtEl>
                                          <p:spTgt spid="8"/>
                                        </p:tgtEl>
                                        <p:attrNameLst>
                                          <p:attrName>ppt_h</p:attrName>
                                        </p:attrNameLst>
                                      </p:cBhvr>
                                      <p:tavLst>
                                        <p:tav tm="0">
                                          <p:val>
                                            <p:fltVal val="0"/>
                                          </p:val>
                                        </p:tav>
                                        <p:tav tm="100000">
                                          <p:val>
                                            <p:strVal val="#ppt_h"/>
                                          </p:val>
                                        </p:tav>
                                      </p:tavLst>
                                    </p:anim>
                                    <p:anim calcmode="lin" valueType="num">
                                      <p:cBhvr>
                                        <p:cTn id="27" dur="1000" fill="hold"/>
                                        <p:tgtEl>
                                          <p:spTgt spid="8"/>
                                        </p:tgtEl>
                                        <p:attrNameLst>
                                          <p:attrName>style.rotation</p:attrName>
                                        </p:attrNameLst>
                                      </p:cBhvr>
                                      <p:tavLst>
                                        <p:tav tm="0">
                                          <p:val>
                                            <p:fltVal val="90"/>
                                          </p:val>
                                        </p:tav>
                                        <p:tav tm="100000">
                                          <p:val>
                                            <p:fltVal val="0"/>
                                          </p:val>
                                        </p:tav>
                                      </p:tavLst>
                                    </p:anim>
                                    <p:animEffect transition="in" filter="fade">
                                      <p:cBhvr>
                                        <p:cTn id="28"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86080"/>
            <a:ext cx="8229600" cy="5740079"/>
          </a:xfrm>
        </p:spPr>
        <p:txBody>
          <a:bodyPr/>
          <a:lstStyle/>
          <a:p>
            <a:r>
              <a:rPr lang="it-IT" sz="2000" dirty="0">
                <a:latin typeface="Sylfaen" panose="010A0502050306030303" pitchFamily="18" charset="0"/>
              </a:rPr>
              <a:t>Nell’ottica di una formazione completa che sia anche flessibilmente adeguabile alle necessità dei singoli individui, la Scuola Secondaria di Primo Grado Santissimo Sacramento affianca il percorso a tempo normale di 30 ore settimanali, al percorso potenziato, facoltativo, di ulteriori ore per il consolidamento delle competenze sviluppate in aula e l’approfondimento di quelle linguistiche.</a:t>
            </a:r>
          </a:p>
          <a:p>
            <a:r>
              <a:rPr lang="it-IT" sz="2000" dirty="0">
                <a:latin typeface="Sylfaen" panose="010A0502050306030303" pitchFamily="18" charset="0"/>
              </a:rPr>
              <a:t>Scegliendo il prolungamento orario lo studente potrà arricchire la sua preparazione con le seguenti attività:</a:t>
            </a:r>
          </a:p>
          <a:p>
            <a:r>
              <a:rPr lang="it-IT" sz="2000" dirty="0" smtClean="0">
                <a:latin typeface="Sylfaen" panose="010A0502050306030303" pitchFamily="18" charset="0"/>
              </a:rPr>
              <a:t>Corsi </a:t>
            </a:r>
            <a:r>
              <a:rPr lang="it-IT" sz="2000" dirty="0">
                <a:latin typeface="Sylfaen" panose="010A0502050306030303" pitchFamily="18" charset="0"/>
              </a:rPr>
              <a:t>di lingua inglese in cui gli alunni, seguiranno programmi potenziati volti al conseguimento delle certificazioni</a:t>
            </a:r>
            <a:r>
              <a:rPr lang="it-IT" sz="2000" dirty="0" smtClean="0">
                <a:latin typeface="Sylfaen" panose="010A0502050306030303" pitchFamily="18" charset="0"/>
              </a:rPr>
              <a:t>.</a:t>
            </a:r>
          </a:p>
          <a:p>
            <a:r>
              <a:rPr lang="it-IT" sz="2000" dirty="0">
                <a:latin typeface="Sylfaen" panose="010A0502050306030303" pitchFamily="18" charset="0"/>
              </a:rPr>
              <a:t>Laboratorio di Teatro</a:t>
            </a:r>
          </a:p>
          <a:p>
            <a:r>
              <a:rPr lang="it-IT" sz="2000" dirty="0">
                <a:latin typeface="Sylfaen" panose="010A0502050306030303" pitchFamily="18" charset="0"/>
              </a:rPr>
              <a:t>Corsi di Informatica certificati ed esami svolti in sede.</a:t>
            </a:r>
          </a:p>
          <a:p>
            <a:r>
              <a:rPr lang="it-IT" sz="2000" dirty="0">
                <a:latin typeface="Sylfaen" panose="010A0502050306030303" pitchFamily="18" charset="0"/>
              </a:rPr>
              <a:t>Laboratorio di musica, un’ora dedicata ad uno strumento specifico: pianoforte o chitarra, che ciascun alunno potrà scegliere in base alle sue inclinazioni o a percorsi pregressi.</a:t>
            </a:r>
          </a:p>
          <a:p>
            <a:pPr marL="0" indent="0">
              <a:buNone/>
            </a:pPr>
            <a:endParaRPr lang="it-IT" sz="2000" dirty="0">
              <a:latin typeface="Sylfaen" panose="010A0502050306030303" pitchFamily="18" charset="0"/>
            </a:endParaRPr>
          </a:p>
          <a:p>
            <a:endParaRPr lang="it-IT" dirty="0"/>
          </a:p>
          <a:p>
            <a:endParaRPr lang="it-IT" dirty="0"/>
          </a:p>
        </p:txBody>
      </p:sp>
    </p:spTree>
    <p:extLst>
      <p:ext uri="{BB962C8B-B14F-4D97-AF65-F5344CB8AC3E}">
        <p14:creationId xmlns:p14="http://schemas.microsoft.com/office/powerpoint/2010/main" val="29519919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04800"/>
            <a:ext cx="8229600" cy="5821359"/>
          </a:xfrm>
        </p:spPr>
        <p:txBody>
          <a:bodyPr/>
          <a:lstStyle/>
          <a:p>
            <a:endParaRPr lang="it-IT" sz="2000" dirty="0" smtClean="0">
              <a:latin typeface="Sylfaen" panose="010A0502050306030303" pitchFamily="18" charset="0"/>
            </a:endParaRPr>
          </a:p>
          <a:p>
            <a:r>
              <a:rPr lang="it-IT" sz="2000" dirty="0" smtClean="0">
                <a:latin typeface="Sylfaen" panose="010A0502050306030303" pitchFamily="18" charset="0"/>
              </a:rPr>
              <a:t>Attività </a:t>
            </a:r>
            <a:r>
              <a:rPr lang="it-IT" sz="2000" dirty="0">
                <a:latin typeface="Sylfaen" panose="010A0502050306030303" pitchFamily="18" charset="0"/>
              </a:rPr>
              <a:t>di dopo scuola assistito che consentirà ai ragazzi di lavorare con la supervisione di un docente sperimentando l’importanza e l’efficacia del confronto critico nella fase di approccio ai compiti assegnati la mattina.</a:t>
            </a:r>
          </a:p>
          <a:p>
            <a:r>
              <a:rPr lang="it-IT" sz="2000" dirty="0">
                <a:latin typeface="Sylfaen" panose="010A0502050306030303" pitchFamily="18" charset="0"/>
              </a:rPr>
              <a:t>Si precisa che, da Gennaio di ogni anno scolastico, si offrono i seguenti corsi pomeridiani:</a:t>
            </a:r>
          </a:p>
          <a:p>
            <a:r>
              <a:rPr lang="it-IT" sz="2000" dirty="0" smtClean="0">
                <a:latin typeface="Sylfaen" panose="010A0502050306030303" pitchFamily="18" charset="0"/>
              </a:rPr>
              <a:t>Potenziamento </a:t>
            </a:r>
            <a:r>
              <a:rPr lang="it-IT" sz="2000" dirty="0">
                <a:latin typeface="Sylfaen" panose="010A0502050306030303" pitchFamily="18" charset="0"/>
              </a:rPr>
              <a:t>per tutti gli alunni che risulteranno carenti nella materia di Italiano, al fine di compensare le difficoltà didattiche;</a:t>
            </a:r>
          </a:p>
          <a:p>
            <a:r>
              <a:rPr lang="it-IT" sz="2000" dirty="0" smtClean="0">
                <a:latin typeface="Sylfaen" panose="010A0502050306030303" pitchFamily="18" charset="0"/>
              </a:rPr>
              <a:t>Corso </a:t>
            </a:r>
            <a:r>
              <a:rPr lang="it-IT" sz="2000" dirty="0">
                <a:latin typeface="Sylfaen" panose="010A0502050306030303" pitchFamily="18" charset="0"/>
              </a:rPr>
              <a:t>di Latino per gli alunni di terza media che sceglieranno una scuola superiore nella quale è presente la suddetta lingua.</a:t>
            </a:r>
          </a:p>
          <a:p>
            <a:r>
              <a:rPr lang="it-IT" sz="2000" dirty="0" smtClean="0">
                <a:latin typeface="Sylfaen" panose="010A0502050306030303" pitchFamily="18" charset="0"/>
              </a:rPr>
              <a:t>Corso </a:t>
            </a:r>
            <a:r>
              <a:rPr lang="it-IT" sz="2000" dirty="0">
                <a:latin typeface="Sylfaen" panose="010A0502050306030303" pitchFamily="18" charset="0"/>
              </a:rPr>
              <a:t>di Greco per gli studenti che sceglieranno il Liceo Classico.</a:t>
            </a:r>
          </a:p>
          <a:p>
            <a:endParaRPr lang="it-IT" dirty="0"/>
          </a:p>
        </p:txBody>
      </p:sp>
    </p:spTree>
    <p:extLst>
      <p:ext uri="{BB962C8B-B14F-4D97-AF65-F5344CB8AC3E}">
        <p14:creationId xmlns:p14="http://schemas.microsoft.com/office/powerpoint/2010/main" val="8445065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9136A479-297F-413B-8B09-300D6075AF71}"/>
              </a:ext>
            </a:extLst>
          </p:cNvPr>
          <p:cNvSpPr txBox="1">
            <a:spLocks noGrp="1"/>
          </p:cNvSpPr>
          <p:nvPr>
            <p:ph type="title"/>
          </p:nvPr>
        </p:nvSpPr>
        <p:spPr/>
        <p:txBody>
          <a:bodyPr/>
          <a:lstStyle/>
          <a:p>
            <a:pPr lvl="0"/>
            <a:r>
              <a:rPr lang="it-IT" sz="3200" b="1" dirty="0">
                <a:solidFill>
                  <a:srgbClr val="0000FF"/>
                </a:solidFill>
                <a:latin typeface="Sylfaen" panose="010A0502050306030303" pitchFamily="18" charset="0"/>
              </a:rPr>
              <a:t>GLI OBIETTIVI EDUCATIVI</a:t>
            </a:r>
            <a:r>
              <a:rPr lang="it-IT" sz="3200" dirty="0">
                <a:solidFill>
                  <a:srgbClr val="0000FF"/>
                </a:solidFill>
              </a:rPr>
              <a:t/>
            </a:r>
            <a:br>
              <a:rPr lang="it-IT" sz="3200" dirty="0">
                <a:solidFill>
                  <a:srgbClr val="0000FF"/>
                </a:solidFill>
              </a:rPr>
            </a:br>
            <a:endParaRPr lang="it-IT" sz="3200" dirty="0">
              <a:solidFill>
                <a:srgbClr val="0000FF"/>
              </a:solidFill>
            </a:endParaRPr>
          </a:p>
        </p:txBody>
      </p:sp>
      <p:sp>
        <p:nvSpPr>
          <p:cNvPr id="3" name="Rettangolo 2">
            <a:extLst>
              <a:ext uri="{FF2B5EF4-FFF2-40B4-BE49-F238E27FC236}">
                <a16:creationId xmlns="" xmlns:a16="http://schemas.microsoft.com/office/drawing/2014/main" id="{B3944AEC-BC34-4315-9515-18F376DC6936}"/>
              </a:ext>
            </a:extLst>
          </p:cNvPr>
          <p:cNvSpPr/>
          <p:nvPr/>
        </p:nvSpPr>
        <p:spPr>
          <a:xfrm>
            <a:off x="457199" y="1166843"/>
            <a:ext cx="8393837" cy="4708981"/>
          </a:xfrm>
          <a:prstGeom prst="rect">
            <a:avLst/>
          </a:prstGeom>
        </p:spPr>
        <p:txBody>
          <a:bodyPr wrap="square">
            <a:spAutoFit/>
          </a:bodyPr>
          <a:lstStyle/>
          <a:p>
            <a:r>
              <a:rPr lang="it-IT" sz="2000" dirty="0">
                <a:latin typeface="Sylfaen" panose="010A0502050306030303" pitchFamily="18" charset="0"/>
              </a:rPr>
              <a:t>La relazione educativa è improntata alla  formazione di </a:t>
            </a:r>
          </a:p>
          <a:p>
            <a:endParaRPr lang="it-IT" sz="2000" dirty="0">
              <a:latin typeface="Sylfaen" panose="010A0502050306030303" pitchFamily="18" charset="0"/>
            </a:endParaRPr>
          </a:p>
          <a:p>
            <a:pPr marL="342900" indent="-342900">
              <a:buFont typeface="Wingdings" panose="05000000000000000000" pitchFamily="2" charset="2"/>
              <a:buChar char="Ø"/>
            </a:pPr>
            <a:r>
              <a:rPr lang="it-IT" sz="2000" dirty="0">
                <a:latin typeface="Sylfaen" panose="010A0502050306030303" pitchFamily="18" charset="0"/>
              </a:rPr>
              <a:t>autostima e autocontrollo;</a:t>
            </a:r>
          </a:p>
          <a:p>
            <a:endParaRPr lang="it-IT" sz="2000" dirty="0">
              <a:latin typeface="Sylfaen" panose="010A0502050306030303" pitchFamily="18" charset="0"/>
            </a:endParaRPr>
          </a:p>
          <a:p>
            <a:pPr marL="342900" indent="-342900">
              <a:buFont typeface="Wingdings" panose="05000000000000000000" pitchFamily="2" charset="2"/>
              <a:buChar char="Ø"/>
            </a:pPr>
            <a:r>
              <a:rPr lang="it-IT" sz="2000" dirty="0">
                <a:latin typeface="Sylfaen" panose="010A0502050306030303" pitchFamily="18" charset="0"/>
              </a:rPr>
              <a:t>socializzazione, responsabilizzazione, conoscenza e rispetto delle regole;</a:t>
            </a:r>
          </a:p>
          <a:p>
            <a:endParaRPr lang="it-IT" sz="2000" dirty="0">
              <a:latin typeface="Sylfaen" panose="010A0502050306030303" pitchFamily="18" charset="0"/>
            </a:endParaRPr>
          </a:p>
          <a:p>
            <a:pPr marL="342900" indent="-342900">
              <a:buFont typeface="Wingdings" panose="05000000000000000000" pitchFamily="2" charset="2"/>
              <a:buChar char="Ø"/>
            </a:pPr>
            <a:r>
              <a:rPr lang="it-IT" sz="2000" dirty="0">
                <a:latin typeface="Sylfaen" panose="010A0502050306030303" pitchFamily="18" charset="0"/>
              </a:rPr>
              <a:t>acquisizione di un metodo di studio e di lavoro rispondente alle esigenze formative del discente;</a:t>
            </a:r>
          </a:p>
          <a:p>
            <a:endParaRPr lang="it-IT" sz="2000" dirty="0">
              <a:latin typeface="Sylfaen" panose="010A0502050306030303" pitchFamily="18" charset="0"/>
            </a:endParaRPr>
          </a:p>
          <a:p>
            <a:pPr marL="342900" indent="-342900">
              <a:buFont typeface="Wingdings" panose="05000000000000000000" pitchFamily="2" charset="2"/>
              <a:buChar char="Ø"/>
            </a:pPr>
            <a:r>
              <a:rPr lang="it-IT" sz="2000" dirty="0">
                <a:latin typeface="Sylfaen" panose="010A0502050306030303" pitchFamily="18" charset="0"/>
              </a:rPr>
              <a:t>scoperta e rispetto dell’altro come valore nella sua diversità </a:t>
            </a:r>
          </a:p>
          <a:p>
            <a:r>
              <a:rPr lang="it-IT" sz="2000" dirty="0">
                <a:latin typeface="Sylfaen" panose="010A0502050306030303" pitchFamily="18" charset="0"/>
              </a:rPr>
              <a:t>     rispetto dell’ambiente e acquisizione di atteggiamenti e </a:t>
            </a:r>
          </a:p>
          <a:p>
            <a:r>
              <a:rPr lang="it-IT" sz="2000" dirty="0">
                <a:latin typeface="Sylfaen" panose="010A0502050306030303" pitchFamily="18" charset="0"/>
              </a:rPr>
              <a:t>     comportamenti per la sua salvaguardia e conservazione;</a:t>
            </a:r>
          </a:p>
          <a:p>
            <a:endParaRPr lang="it-IT" sz="2000" dirty="0">
              <a:latin typeface="Sylfaen" panose="010A0502050306030303" pitchFamily="18" charset="0"/>
            </a:endParaRPr>
          </a:p>
          <a:p>
            <a:pPr marL="342900" indent="-342900">
              <a:buFont typeface="Wingdings" panose="05000000000000000000" pitchFamily="2" charset="2"/>
              <a:buChar char="Ø"/>
            </a:pPr>
            <a:r>
              <a:rPr lang="it-IT" sz="2000" dirty="0">
                <a:latin typeface="Sylfaen" panose="010A0502050306030303" pitchFamily="18" charset="0"/>
              </a:rPr>
              <a:t>acquisizione della consapevolezza di sé e delle proprie potenzialità per un futuro orientamento. </a:t>
            </a:r>
          </a:p>
        </p:txBody>
      </p:sp>
    </p:spTree>
    <p:extLst>
      <p:ext uri="{BB962C8B-B14F-4D97-AF65-F5344CB8AC3E}">
        <p14:creationId xmlns:p14="http://schemas.microsoft.com/office/powerpoint/2010/main" val="3298403673"/>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9136A479-297F-413B-8B09-300D6075AF71}"/>
              </a:ext>
            </a:extLst>
          </p:cNvPr>
          <p:cNvSpPr txBox="1">
            <a:spLocks noGrp="1"/>
          </p:cNvSpPr>
          <p:nvPr>
            <p:ph type="title"/>
          </p:nvPr>
        </p:nvSpPr>
        <p:spPr/>
        <p:txBody>
          <a:bodyPr/>
          <a:lstStyle/>
          <a:p>
            <a:pPr lvl="0"/>
            <a:r>
              <a:rPr lang="it-IT" sz="3200" b="1" dirty="0">
                <a:solidFill>
                  <a:srgbClr val="0000FF"/>
                </a:solidFill>
                <a:latin typeface="Sylfaen" panose="010A0502050306030303" pitchFamily="18" charset="0"/>
              </a:rPr>
              <a:t>ATTIVITA’ della SCUOLA</a:t>
            </a:r>
          </a:p>
        </p:txBody>
      </p:sp>
      <p:sp>
        <p:nvSpPr>
          <p:cNvPr id="3" name="Segnaposto contenuto 2">
            <a:extLst>
              <a:ext uri="{FF2B5EF4-FFF2-40B4-BE49-F238E27FC236}">
                <a16:creationId xmlns="" xmlns:a16="http://schemas.microsoft.com/office/drawing/2014/main" id="{2CADC0B8-F2FB-4990-BA18-389318821FAC}"/>
              </a:ext>
            </a:extLst>
          </p:cNvPr>
          <p:cNvSpPr txBox="1">
            <a:spLocks noGrp="1"/>
          </p:cNvSpPr>
          <p:nvPr>
            <p:ph idx="1"/>
          </p:nvPr>
        </p:nvSpPr>
        <p:spPr/>
        <p:txBody>
          <a:bodyPr/>
          <a:lstStyle/>
          <a:p>
            <a:pPr lvl="0"/>
            <a:r>
              <a:rPr lang="it-IT" sz="2400" dirty="0">
                <a:latin typeface="Sylfaen" panose="010A0502050306030303" pitchFamily="18" charset="0"/>
              </a:rPr>
              <a:t>Open day</a:t>
            </a:r>
          </a:p>
          <a:p>
            <a:pPr lvl="0"/>
            <a:r>
              <a:rPr lang="it-IT" sz="2400" dirty="0">
                <a:latin typeface="Sylfaen" panose="010A0502050306030303" pitchFamily="18" charset="0"/>
              </a:rPr>
              <a:t>Orientamento</a:t>
            </a:r>
          </a:p>
          <a:p>
            <a:pPr lvl="0"/>
            <a:r>
              <a:rPr lang="it-IT" sz="2400" dirty="0">
                <a:latin typeface="Sylfaen" panose="010A0502050306030303" pitchFamily="18" charset="0"/>
              </a:rPr>
              <a:t>Attività di raccordo fra i vari ordini di scuola</a:t>
            </a:r>
          </a:p>
          <a:p>
            <a:pPr lvl="0"/>
            <a:r>
              <a:rPr lang="it-IT" sz="2400" dirty="0">
                <a:latin typeface="Sylfaen" panose="010A0502050306030303" pitchFamily="18" charset="0"/>
              </a:rPr>
              <a:t>Festa di </a:t>
            </a:r>
            <a:r>
              <a:rPr lang="it-IT" sz="2400" dirty="0" smtClean="0">
                <a:latin typeface="Sylfaen" panose="010A0502050306030303" pitchFamily="18" charset="0"/>
              </a:rPr>
              <a:t>Natale</a:t>
            </a:r>
            <a:endParaRPr lang="it-IT" sz="2400" dirty="0">
              <a:latin typeface="Sylfaen" panose="010A0502050306030303" pitchFamily="18" charset="0"/>
            </a:endParaRPr>
          </a:p>
          <a:p>
            <a:pPr lvl="0"/>
            <a:r>
              <a:rPr lang="it-IT" sz="2400" dirty="0">
                <a:latin typeface="Sylfaen" panose="010A0502050306030303" pitchFamily="18" charset="0"/>
              </a:rPr>
              <a:t>Gite e uscite Didattiche</a:t>
            </a:r>
          </a:p>
          <a:p>
            <a:pPr lvl="0"/>
            <a:r>
              <a:rPr lang="it-IT" sz="2400" dirty="0">
                <a:latin typeface="Sylfaen" panose="010A0502050306030303" pitchFamily="18" charset="0"/>
              </a:rPr>
              <a:t>Spettacolo di teatro</a:t>
            </a:r>
          </a:p>
          <a:p>
            <a:pPr lvl="0"/>
            <a:r>
              <a:rPr lang="it-IT" sz="2400" dirty="0">
                <a:latin typeface="Sylfaen" panose="010A0502050306030303" pitchFamily="18" charset="0"/>
              </a:rPr>
              <a:t>Laboratori pomeridiani</a:t>
            </a:r>
          </a:p>
          <a:p>
            <a:pPr lvl="0"/>
            <a:r>
              <a:rPr lang="it-IT" sz="2400" dirty="0">
                <a:latin typeface="Sylfaen" panose="010A0502050306030303" pitchFamily="18" charset="0"/>
              </a:rPr>
              <a:t>Festa di fine Anno</a:t>
            </a:r>
          </a:p>
        </p:txBody>
      </p:sp>
    </p:spTree>
    <p:extLst>
      <p:ext uri="{BB962C8B-B14F-4D97-AF65-F5344CB8AC3E}">
        <p14:creationId xmlns:p14="http://schemas.microsoft.com/office/powerpoint/2010/main" val="3431362900"/>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3">
                                            <p:txEl>
                                              <p:pRg st="4" end="4"/>
                                            </p:txEl>
                                          </p:spTgt>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p:cTn id="3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4" dur="500"/>
                                        <p:tgtEl>
                                          <p:spTgt spid="3">
                                            <p:txEl>
                                              <p:pRg st="5" end="5"/>
                                            </p:txEl>
                                          </p:spTgt>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p:cTn id="37"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9" dur="500"/>
                                        <p:tgtEl>
                                          <p:spTgt spid="3">
                                            <p:txEl>
                                              <p:pRg st="6" end="6"/>
                                            </p:txEl>
                                          </p:spTgt>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 calcmode="lin" valueType="num">
                                      <p:cBhvr>
                                        <p:cTn id="42"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4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7.xml><?xml version="1.0" encoding="utf-8"?>
<p:sld xmlns:a="http://schemas.openxmlformats.org/drawingml/2006/main" xmlns:r="http://schemas.openxmlformats.org/officeDocument/2006/relationships" xmlns:p="http://schemas.openxmlformats.org/presentationml/2006/main">
  <p:cSld name="Slide38">
    <p:spTree>
      <p:nvGrpSpPr>
        <p:cNvPr id="1" name=""/>
        <p:cNvGrpSpPr/>
        <p:nvPr/>
      </p:nvGrpSpPr>
      <p:grpSpPr>
        <a:xfrm>
          <a:off x="0" y="0"/>
          <a:ext cx="0" cy="0"/>
          <a:chOff x="0" y="0"/>
          <a:chExt cx="0" cy="0"/>
        </a:xfrm>
      </p:grpSpPr>
      <p:sp>
        <p:nvSpPr>
          <p:cNvPr id="2" name="CasellaDiTesto 5">
            <a:extLst>
              <a:ext uri="{FF2B5EF4-FFF2-40B4-BE49-F238E27FC236}">
                <a16:creationId xmlns="" xmlns:a16="http://schemas.microsoft.com/office/drawing/2014/main" id="{24B64581-54E1-43AF-9539-7BF39533A9F0}"/>
              </a:ext>
            </a:extLst>
          </p:cNvPr>
          <p:cNvSpPr txBox="1"/>
          <p:nvPr/>
        </p:nvSpPr>
        <p:spPr>
          <a:xfrm>
            <a:off x="251524" y="692694"/>
            <a:ext cx="8892475" cy="4770537"/>
          </a:xfrm>
          <a:prstGeom prst="rect">
            <a:avLst/>
          </a:prstGeom>
          <a:noFill/>
          <a:ln cap="flat">
            <a:noFill/>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4000" b="1" i="0" u="none" strike="noStrike" kern="1200" cap="none" spc="0" baseline="0" dirty="0">
                <a:solidFill>
                  <a:srgbClr val="0000FF"/>
                </a:solidFill>
                <a:uFillTx/>
                <a:latin typeface="Sylfaen" panose="010A0502050306030303" pitchFamily="18" charset="0"/>
              </a:rPr>
              <a:t>PATTO EDUCATIVO DI CORRESPONSABILITA' </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it-IT" sz="2800" b="0" i="0" u="none" strike="noStrike" kern="1200" cap="none" spc="0" baseline="0" dirty="0">
              <a:solidFill>
                <a:srgbClr val="000000"/>
              </a:solidFill>
              <a:uFillTx/>
              <a:latin typeface="Sylfaen" panose="010A0502050306030303" pitchFamily="18" charset="0"/>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2800" b="0" i="0" u="none" strike="noStrike" kern="1200" cap="none" spc="0" baseline="0" dirty="0">
                <a:solidFill>
                  <a:srgbClr val="000000"/>
                </a:solidFill>
                <a:uFillTx/>
                <a:latin typeface="Sylfaen" panose="010A0502050306030303" pitchFamily="18" charset="0"/>
              </a:rPr>
              <a:t>Scuola, Famiglia e Alunni collaborano al raggiungimento del successo formativo all’interno di una </a:t>
            </a:r>
            <a:r>
              <a:rPr lang="it-IT" sz="2800" b="1" i="0" u="none" strike="noStrike" kern="1200" cap="none" spc="0" baseline="0" dirty="0">
                <a:solidFill>
                  <a:srgbClr val="000000"/>
                </a:solidFill>
                <a:uFillTx/>
                <a:latin typeface="Sylfaen" panose="010A0502050306030303" pitchFamily="18" charset="0"/>
              </a:rPr>
              <a:t>relazione significativa, responsabile e coerente.</a:t>
            </a:r>
            <a:r>
              <a:rPr lang="it-IT" sz="2800" b="0" i="0" u="none" strike="noStrike" kern="1200" cap="none" spc="0" baseline="0" dirty="0">
                <a:solidFill>
                  <a:srgbClr val="000000"/>
                </a:solidFill>
                <a:uFillTx/>
                <a:latin typeface="Sylfaen" panose="010A0502050306030303" pitchFamily="18" charset="0"/>
              </a:rPr>
              <a:t> Il Patto è una vera e propria alleanza, </a:t>
            </a:r>
            <a:r>
              <a:rPr lang="it-IT" sz="2800" b="1" i="0" u="none" strike="noStrike" kern="1200" cap="none" spc="0" baseline="0" dirty="0">
                <a:solidFill>
                  <a:srgbClr val="000000"/>
                </a:solidFill>
                <a:uFillTx/>
                <a:latin typeface="Sylfaen" panose="010A0502050306030303" pitchFamily="18" charset="0"/>
              </a:rPr>
              <a:t>un’assunzione di impegni</a:t>
            </a:r>
            <a:r>
              <a:rPr lang="it-IT" sz="2800" b="0" i="0" u="none" strike="noStrike" kern="1200" cap="none" spc="0" baseline="0" dirty="0">
                <a:solidFill>
                  <a:srgbClr val="000000"/>
                </a:solidFill>
                <a:uFillTx/>
                <a:latin typeface="Sylfaen" panose="010A0502050306030303" pitchFamily="18" charset="0"/>
              </a:rPr>
              <a:t>, possibile solo se c’è </a:t>
            </a:r>
            <a:r>
              <a:rPr lang="it-IT" sz="2800" b="1" i="0" u="none" strike="noStrike" kern="1200" cap="none" spc="0" baseline="0" dirty="0">
                <a:solidFill>
                  <a:srgbClr val="000000"/>
                </a:solidFill>
                <a:uFillTx/>
                <a:latin typeface="Sylfaen" panose="010A0502050306030303" pitchFamily="18" charset="0"/>
              </a:rPr>
              <a:t>condivisione di valori</a:t>
            </a:r>
            <a:r>
              <a:rPr lang="it-IT" sz="2800" b="0" i="0" u="none" strike="noStrike" kern="1200" cap="none" spc="0" baseline="0" dirty="0">
                <a:solidFill>
                  <a:srgbClr val="000000"/>
                </a:solidFill>
                <a:uFillTx/>
                <a:latin typeface="Sylfaen" panose="010A0502050306030303" pitchFamily="18" charset="0"/>
              </a:rPr>
              <a:t>. A partire da quanto detto, Scuola, Alunno e Famiglia si impegnano a: conoscere, informarsi, partecipare, collaborare fattivamente insieme.</a:t>
            </a: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name="Slide40">
    <p:spTree>
      <p:nvGrpSpPr>
        <p:cNvPr id="1" name=""/>
        <p:cNvGrpSpPr/>
        <p:nvPr/>
      </p:nvGrpSpPr>
      <p:grpSpPr>
        <a:xfrm>
          <a:off x="0" y="0"/>
          <a:ext cx="0" cy="0"/>
          <a:chOff x="0" y="0"/>
          <a:chExt cx="0" cy="0"/>
        </a:xfrm>
      </p:grpSpPr>
      <p:sp>
        <p:nvSpPr>
          <p:cNvPr id="2" name="Segnaposto contenuto 2">
            <a:extLst>
              <a:ext uri="{FF2B5EF4-FFF2-40B4-BE49-F238E27FC236}">
                <a16:creationId xmlns="" xmlns:a16="http://schemas.microsoft.com/office/drawing/2014/main" id="{D63F697E-81D7-4499-924D-9890B162750E}"/>
              </a:ext>
            </a:extLst>
          </p:cNvPr>
          <p:cNvSpPr txBox="1">
            <a:spLocks noGrp="1"/>
          </p:cNvSpPr>
          <p:nvPr>
            <p:ph idx="1"/>
          </p:nvPr>
        </p:nvSpPr>
        <p:spPr>
          <a:xfrm>
            <a:off x="381740" y="248574"/>
            <a:ext cx="8243392" cy="6132757"/>
          </a:xfrm>
        </p:spPr>
        <p:txBody>
          <a:bodyPr/>
          <a:lstStyle/>
          <a:p>
            <a:pPr lvl="0">
              <a:lnSpc>
                <a:spcPct val="90000"/>
              </a:lnSpc>
              <a:spcBef>
                <a:spcPts val="700"/>
              </a:spcBef>
            </a:pPr>
            <a:endParaRPr lang="it-IT" sz="3000" b="1" dirty="0">
              <a:latin typeface="Kristen ITC" pitchFamily="66"/>
            </a:endParaRPr>
          </a:p>
          <a:p>
            <a:pPr marL="0" lvl="0" indent="0">
              <a:lnSpc>
                <a:spcPct val="90000"/>
              </a:lnSpc>
              <a:buNone/>
            </a:pPr>
            <a:r>
              <a:rPr lang="it-IT" sz="3000" dirty="0">
                <a:solidFill>
                  <a:srgbClr val="0000FF"/>
                </a:solidFill>
                <a:latin typeface="Sylfaen" panose="010A0502050306030303" pitchFamily="18" charset="0"/>
              </a:rPr>
              <a:t>RAPPORTI SCUOLA FAMIGLIA</a:t>
            </a:r>
          </a:p>
          <a:p>
            <a:pPr marL="0" lvl="0" indent="0">
              <a:lnSpc>
                <a:spcPct val="90000"/>
              </a:lnSpc>
              <a:buNone/>
            </a:pPr>
            <a:endParaRPr lang="it-IT" sz="3000" dirty="0">
              <a:solidFill>
                <a:srgbClr val="0000FF"/>
              </a:solidFill>
              <a:latin typeface="Sylfaen" panose="010A0502050306030303" pitchFamily="18" charset="0"/>
            </a:endParaRPr>
          </a:p>
          <a:p>
            <a:pPr>
              <a:lnSpc>
                <a:spcPct val="90000"/>
              </a:lnSpc>
              <a:buFont typeface="Wingdings" panose="05000000000000000000" pitchFamily="2" charset="2"/>
              <a:buChar char="Ø"/>
            </a:pPr>
            <a:r>
              <a:rPr lang="it-IT" sz="2400" dirty="0">
                <a:latin typeface="Sylfaen" panose="010A0502050306030303" pitchFamily="18" charset="0"/>
              </a:rPr>
              <a:t>Mostra dei lavori prodotti dai ragazzi durante le attività di classe e dei laboratori</a:t>
            </a:r>
          </a:p>
          <a:p>
            <a:pPr lvl="0">
              <a:lnSpc>
                <a:spcPct val="90000"/>
              </a:lnSpc>
              <a:buFont typeface="Wingdings" panose="05000000000000000000" pitchFamily="2" charset="2"/>
              <a:buChar char="Ø"/>
            </a:pPr>
            <a:endParaRPr lang="it-IT" sz="2400" dirty="0">
              <a:latin typeface="Sylfaen" panose="010A0502050306030303" pitchFamily="18" charset="0"/>
            </a:endParaRPr>
          </a:p>
          <a:p>
            <a:pPr lvl="0">
              <a:lnSpc>
                <a:spcPct val="90000"/>
              </a:lnSpc>
              <a:buFont typeface="Wingdings" panose="05000000000000000000" pitchFamily="2" charset="2"/>
              <a:buChar char="Ø"/>
            </a:pPr>
            <a:r>
              <a:rPr lang="it-IT" sz="2400" dirty="0">
                <a:latin typeface="Sylfaen" panose="010A0502050306030303" pitchFamily="18" charset="0"/>
              </a:rPr>
              <a:t>Incontri sull’orientamento scolastico</a:t>
            </a:r>
          </a:p>
          <a:p>
            <a:pPr lvl="0">
              <a:lnSpc>
                <a:spcPct val="90000"/>
              </a:lnSpc>
              <a:buFont typeface="Wingdings" panose="05000000000000000000" pitchFamily="2" charset="2"/>
              <a:buChar char="Ø"/>
            </a:pPr>
            <a:endParaRPr lang="it-IT" sz="2400" dirty="0">
              <a:latin typeface="Sylfaen" panose="010A0502050306030303" pitchFamily="18" charset="0"/>
            </a:endParaRPr>
          </a:p>
          <a:p>
            <a:pPr lvl="0">
              <a:lnSpc>
                <a:spcPct val="90000"/>
              </a:lnSpc>
              <a:buFont typeface="Wingdings" panose="05000000000000000000" pitchFamily="2" charset="2"/>
              <a:buChar char="Ø"/>
            </a:pPr>
            <a:r>
              <a:rPr lang="it-IT" sz="2400" dirty="0">
                <a:latin typeface="Sylfaen" panose="010A0502050306030303" pitchFamily="18" charset="0"/>
              </a:rPr>
              <a:t>Ricevimento genitori</a:t>
            </a:r>
          </a:p>
          <a:p>
            <a:pPr lvl="0">
              <a:lnSpc>
                <a:spcPct val="90000"/>
              </a:lnSpc>
              <a:buFont typeface="Wingdings" panose="05000000000000000000" pitchFamily="2" charset="2"/>
              <a:buChar char="Ø"/>
            </a:pPr>
            <a:endParaRPr lang="it-IT" sz="2400" dirty="0">
              <a:latin typeface="Sylfaen" panose="010A0502050306030303" pitchFamily="18" charset="0"/>
            </a:endParaRPr>
          </a:p>
          <a:p>
            <a:pPr>
              <a:lnSpc>
                <a:spcPct val="90000"/>
              </a:lnSpc>
              <a:buFont typeface="Wingdings" panose="05000000000000000000" pitchFamily="2" charset="2"/>
              <a:buChar char="Ø"/>
            </a:pPr>
            <a:r>
              <a:rPr lang="it-IT" sz="2400" dirty="0">
                <a:latin typeface="Sylfaen" panose="010A0502050306030303" pitchFamily="18" charset="0"/>
              </a:rPr>
              <a:t>Collaborazione con </a:t>
            </a:r>
            <a:r>
              <a:rPr lang="it-IT" sz="2400" dirty="0" smtClean="0">
                <a:latin typeface="Sylfaen" panose="010A0502050306030303" pitchFamily="18" charset="0"/>
              </a:rPr>
              <a:t>i rappresentanti dei </a:t>
            </a:r>
            <a:r>
              <a:rPr lang="it-IT" sz="2400" dirty="0">
                <a:latin typeface="Sylfaen" panose="010A0502050306030303" pitchFamily="18" charset="0"/>
              </a:rPr>
              <a:t>genitori</a:t>
            </a:r>
          </a:p>
          <a:p>
            <a:pPr>
              <a:lnSpc>
                <a:spcPct val="90000"/>
              </a:lnSpc>
              <a:buFont typeface="Wingdings" panose="05000000000000000000" pitchFamily="2" charset="2"/>
              <a:buChar char="Ø"/>
            </a:pPr>
            <a:endParaRPr lang="it-IT" sz="2400" dirty="0">
              <a:latin typeface="Sylfaen" panose="010A0502050306030303" pitchFamily="18" charset="0"/>
            </a:endParaRPr>
          </a:p>
          <a:p>
            <a:pPr lvl="0">
              <a:lnSpc>
                <a:spcPct val="90000"/>
              </a:lnSpc>
              <a:buFont typeface="Wingdings" panose="05000000000000000000" pitchFamily="2" charset="2"/>
              <a:buChar char="Ø"/>
            </a:pPr>
            <a:r>
              <a:rPr lang="it-IT" sz="2400" dirty="0">
                <a:latin typeface="Sylfaen" panose="010A0502050306030303" pitchFamily="18" charset="0"/>
              </a:rPr>
              <a:t>Organizzazione di feste e incontri in particolari ricorrenze</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with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0-#ppt_h/2"/>
                                          </p:val>
                                        </p:tav>
                                        <p:tav tm="100000">
                                          <p:val>
                                            <p:strVal val="#ppt_y"/>
                                          </p:val>
                                        </p:tav>
                                      </p:tavLst>
                                    </p:anim>
                                  </p:childTnLst>
                                </p:cTn>
                              </p:par>
                              <p:par>
                                <p:cTn id="9" presetID="2" presetClass="entr" presetSubtype="3" fill="hold" grpId="0"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anim calcmode="lin" valueType="num">
                                      <p:cBhvr additive="base">
                                        <p:cTn id="11" dur="500" fill="hold"/>
                                        <p:tgtEl>
                                          <p:spTgt spid="2">
                                            <p:txEl>
                                              <p:pRg st="5" end="5"/>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2">
                                            <p:txEl>
                                              <p:pRg st="5" end="5"/>
                                            </p:txEl>
                                          </p:spTgt>
                                        </p:tgtEl>
                                        <p:attrNameLst>
                                          <p:attrName>ppt_y</p:attrName>
                                        </p:attrNameLst>
                                      </p:cBhvr>
                                      <p:tavLst>
                                        <p:tav tm="0">
                                          <p:val>
                                            <p:strVal val="0-#ppt_h/2"/>
                                          </p:val>
                                        </p:tav>
                                        <p:tav tm="100000">
                                          <p:val>
                                            <p:strVal val="#ppt_y"/>
                                          </p:val>
                                        </p:tav>
                                      </p:tavLst>
                                    </p:anim>
                                  </p:childTnLst>
                                </p:cTn>
                              </p:par>
                              <p:par>
                                <p:cTn id="13" presetID="2" presetClass="entr" presetSubtype="3" fill="hold" grpId="0" nodeType="withEffect">
                                  <p:stCondLst>
                                    <p:cond delay="0"/>
                                  </p:stCondLst>
                                  <p:childTnLst>
                                    <p:set>
                                      <p:cBhvr>
                                        <p:cTn id="14" dur="1" fill="hold">
                                          <p:stCondLst>
                                            <p:cond delay="0"/>
                                          </p:stCondLst>
                                        </p:cTn>
                                        <p:tgtEl>
                                          <p:spTgt spid="2">
                                            <p:txEl>
                                              <p:pRg st="7" end="7"/>
                                            </p:txEl>
                                          </p:spTgt>
                                        </p:tgtEl>
                                        <p:attrNameLst>
                                          <p:attrName>style.visibility</p:attrName>
                                        </p:attrNameLst>
                                      </p:cBhvr>
                                      <p:to>
                                        <p:strVal val="visible"/>
                                      </p:to>
                                    </p:set>
                                    <p:anim calcmode="lin" valueType="num">
                                      <p:cBhvr additive="base">
                                        <p:cTn id="15" dur="500" fill="hold"/>
                                        <p:tgtEl>
                                          <p:spTgt spid="2">
                                            <p:txEl>
                                              <p:pRg st="7" end="7"/>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2">
                                            <p:txEl>
                                              <p:pRg st="7" end="7"/>
                                            </p:txEl>
                                          </p:spTgt>
                                        </p:tgtEl>
                                        <p:attrNameLst>
                                          <p:attrName>ppt_y</p:attrName>
                                        </p:attrNameLst>
                                      </p:cBhvr>
                                      <p:tavLst>
                                        <p:tav tm="0">
                                          <p:val>
                                            <p:strVal val="0-#ppt_h/2"/>
                                          </p:val>
                                        </p:tav>
                                        <p:tav tm="100000">
                                          <p:val>
                                            <p:strVal val="#ppt_y"/>
                                          </p:val>
                                        </p:tav>
                                      </p:tavLst>
                                    </p:anim>
                                  </p:childTnLst>
                                </p:cTn>
                              </p:par>
                              <p:par>
                                <p:cTn id="17" presetID="2" presetClass="entr" presetSubtype="3" fill="hold" grpId="0" nodeType="with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anim calcmode="lin" valueType="num">
                                      <p:cBhvr additive="base">
                                        <p:cTn id="19" dur="500" fill="hold"/>
                                        <p:tgtEl>
                                          <p:spTgt spid="2">
                                            <p:txEl>
                                              <p:pRg st="9" end="9"/>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
                                            <p:txEl>
                                              <p:pRg st="9" end="9"/>
                                            </p:txEl>
                                          </p:spTgt>
                                        </p:tgtEl>
                                        <p:attrNameLst>
                                          <p:attrName>ppt_y</p:attrName>
                                        </p:attrNameLst>
                                      </p:cBhvr>
                                      <p:tavLst>
                                        <p:tav tm="0">
                                          <p:val>
                                            <p:strVal val="0-#ppt_h/2"/>
                                          </p:val>
                                        </p:tav>
                                        <p:tav tm="100000">
                                          <p:val>
                                            <p:strVal val="#ppt_y"/>
                                          </p:val>
                                        </p:tav>
                                      </p:tavLst>
                                    </p:anim>
                                  </p:childTnLst>
                                </p:cTn>
                              </p:par>
                              <p:par>
                                <p:cTn id="21" presetID="2" presetClass="entr" presetSubtype="3" fill="hold" grpId="0" nodeType="withEffect">
                                  <p:stCondLst>
                                    <p:cond delay="0"/>
                                  </p:stCondLst>
                                  <p:childTnLst>
                                    <p:set>
                                      <p:cBhvr>
                                        <p:cTn id="22" dur="1" fill="hold">
                                          <p:stCondLst>
                                            <p:cond delay="0"/>
                                          </p:stCondLst>
                                        </p:cTn>
                                        <p:tgtEl>
                                          <p:spTgt spid="2">
                                            <p:txEl>
                                              <p:pRg st="11" end="11"/>
                                            </p:txEl>
                                          </p:spTgt>
                                        </p:tgtEl>
                                        <p:attrNameLst>
                                          <p:attrName>style.visibility</p:attrName>
                                        </p:attrNameLst>
                                      </p:cBhvr>
                                      <p:to>
                                        <p:strVal val="visible"/>
                                      </p:to>
                                    </p:set>
                                    <p:anim calcmode="lin" valueType="num">
                                      <p:cBhvr additive="base">
                                        <p:cTn id="23" dur="500" fill="hold"/>
                                        <p:tgtEl>
                                          <p:spTgt spid="2">
                                            <p:txEl>
                                              <p:pRg st="11" end="11"/>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2">
                                            <p:txEl>
                                              <p:pRg st="11" end="11"/>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allAtOnce"/>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9136A479-297F-413B-8B09-300D6075AF71}"/>
              </a:ext>
            </a:extLst>
          </p:cNvPr>
          <p:cNvSpPr txBox="1">
            <a:spLocks noGrp="1"/>
          </p:cNvSpPr>
          <p:nvPr>
            <p:ph type="title"/>
          </p:nvPr>
        </p:nvSpPr>
        <p:spPr/>
        <p:txBody>
          <a:bodyPr/>
          <a:lstStyle/>
          <a:p>
            <a:pPr lvl="0"/>
            <a:r>
              <a:rPr lang="it-IT" sz="4800" b="1" dirty="0">
                <a:solidFill>
                  <a:srgbClr val="0000FF"/>
                </a:solidFill>
                <a:latin typeface="Sylfaen" panose="010A0502050306030303" pitchFamily="18" charset="0"/>
              </a:rPr>
              <a:t>Valutazione</a:t>
            </a:r>
            <a:r>
              <a:rPr lang="it-IT" sz="3200" dirty="0">
                <a:solidFill>
                  <a:srgbClr val="0000FF"/>
                </a:solidFill>
                <a:latin typeface="Sylfaen" panose="010A0502050306030303" pitchFamily="18" charset="0"/>
              </a:rPr>
              <a:t/>
            </a:r>
            <a:br>
              <a:rPr lang="it-IT" sz="3200" dirty="0">
                <a:solidFill>
                  <a:srgbClr val="0000FF"/>
                </a:solidFill>
                <a:latin typeface="Sylfaen" panose="010A0502050306030303" pitchFamily="18" charset="0"/>
              </a:rPr>
            </a:br>
            <a:endParaRPr lang="it-IT" sz="3200" dirty="0">
              <a:solidFill>
                <a:srgbClr val="0000FF"/>
              </a:solidFill>
              <a:latin typeface="Sylfaen" panose="010A0502050306030303" pitchFamily="18" charset="0"/>
            </a:endParaRPr>
          </a:p>
        </p:txBody>
      </p:sp>
      <p:sp>
        <p:nvSpPr>
          <p:cNvPr id="3" name="Rettangolo 2">
            <a:extLst>
              <a:ext uri="{FF2B5EF4-FFF2-40B4-BE49-F238E27FC236}">
                <a16:creationId xmlns="" xmlns:a16="http://schemas.microsoft.com/office/drawing/2014/main" id="{5F524F54-D78C-4A49-9839-DEBC1E5B2F28}"/>
              </a:ext>
            </a:extLst>
          </p:cNvPr>
          <p:cNvSpPr/>
          <p:nvPr/>
        </p:nvSpPr>
        <p:spPr>
          <a:xfrm>
            <a:off x="656948" y="1518081"/>
            <a:ext cx="8029851" cy="3170099"/>
          </a:xfrm>
          <a:prstGeom prst="rect">
            <a:avLst/>
          </a:prstGeom>
        </p:spPr>
        <p:txBody>
          <a:bodyPr wrap="square">
            <a:spAutoFit/>
          </a:bodyPr>
          <a:lstStyle/>
          <a:p>
            <a:r>
              <a:rPr lang="it-IT" sz="4000" dirty="0">
                <a:latin typeface="Sylfaen" panose="010A0502050306030303" pitchFamily="18" charset="0"/>
              </a:rPr>
              <a:t>Il percorso formativo è rilevato attraverso osservazioni sistematiche, verifiche periodiche e verifiche quadrimestrali comuni ed è valutato sulla base di criteri  condivisi. </a:t>
            </a:r>
          </a:p>
        </p:txBody>
      </p:sp>
    </p:spTree>
    <p:extLst>
      <p:ext uri="{BB962C8B-B14F-4D97-AF65-F5344CB8AC3E}">
        <p14:creationId xmlns:p14="http://schemas.microsoft.com/office/powerpoint/2010/main" val="26853464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out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0988BA02-B254-48F4-B825-4F423A2E5980}"/>
              </a:ext>
            </a:extLst>
          </p:cNvPr>
          <p:cNvSpPr txBox="1">
            <a:spLocks noGrp="1"/>
          </p:cNvSpPr>
          <p:nvPr>
            <p:ph type="title"/>
          </p:nvPr>
        </p:nvSpPr>
        <p:spPr>
          <a:xfrm>
            <a:off x="457200" y="2435949"/>
            <a:ext cx="8229600" cy="1143000"/>
          </a:xfrm>
        </p:spPr>
        <p:txBody>
          <a:bodyPr/>
          <a:lstStyle/>
          <a:p>
            <a:pPr lvl="0"/>
            <a:r>
              <a:rPr lang="it-IT" sz="6000" b="1" dirty="0">
                <a:solidFill>
                  <a:srgbClr val="0000FF"/>
                </a:solidFill>
                <a:latin typeface="Sylfaen" panose="010A0502050306030303" pitchFamily="18" charset="0"/>
              </a:rPr>
              <a:t>…la nostra scuola….</a:t>
            </a:r>
            <a:endParaRPr lang="it-IT" sz="6000" dirty="0">
              <a:solidFill>
                <a:srgbClr val="0000FF"/>
              </a:solidFill>
              <a:latin typeface="Sylfaen" panose="010A0502050306030303" pitchFamily="18" charset="0"/>
            </a:endParaRPr>
          </a:p>
        </p:txBody>
      </p:sp>
    </p:spTree>
    <p:extLst>
      <p:ext uri="{BB962C8B-B14F-4D97-AF65-F5344CB8AC3E}">
        <p14:creationId xmlns:p14="http://schemas.microsoft.com/office/powerpoint/2010/main" val="8177054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9136A479-297F-413B-8B09-300D6075AF71}"/>
              </a:ext>
            </a:extLst>
          </p:cNvPr>
          <p:cNvSpPr txBox="1">
            <a:spLocks noGrp="1"/>
          </p:cNvSpPr>
          <p:nvPr>
            <p:ph type="title"/>
          </p:nvPr>
        </p:nvSpPr>
        <p:spPr/>
        <p:txBody>
          <a:bodyPr/>
          <a:lstStyle/>
          <a:p>
            <a:pPr lvl="0"/>
            <a:r>
              <a:rPr lang="it-IT" sz="2400" dirty="0">
                <a:solidFill>
                  <a:srgbClr val="0000FF"/>
                </a:solidFill>
                <a:latin typeface="Sylfaen" panose="010A0502050306030303" pitchFamily="18" charset="0"/>
              </a:rPr>
              <a:t>IL PASSAGGIO DALLA SCUOLA PRIMARIA A QUELLA SECONDARIA: </a:t>
            </a:r>
            <a:r>
              <a:rPr lang="it-IT" sz="3200" dirty="0">
                <a:solidFill>
                  <a:srgbClr val="0000FF"/>
                </a:solidFill>
                <a:latin typeface="Sylfaen" panose="010A0502050306030303" pitchFamily="18" charset="0"/>
              </a:rPr>
              <a:t/>
            </a:r>
            <a:br>
              <a:rPr lang="it-IT" sz="3200" dirty="0">
                <a:solidFill>
                  <a:srgbClr val="0000FF"/>
                </a:solidFill>
                <a:latin typeface="Sylfaen" panose="010A0502050306030303" pitchFamily="18" charset="0"/>
              </a:rPr>
            </a:br>
            <a:endParaRPr lang="it-IT" sz="3200" dirty="0">
              <a:solidFill>
                <a:srgbClr val="0000FF"/>
              </a:solidFill>
              <a:latin typeface="Sylfaen" panose="010A0502050306030303" pitchFamily="18" charset="0"/>
            </a:endParaRPr>
          </a:p>
        </p:txBody>
      </p:sp>
      <p:sp>
        <p:nvSpPr>
          <p:cNvPr id="5" name="Rettangolo 4">
            <a:extLst>
              <a:ext uri="{FF2B5EF4-FFF2-40B4-BE49-F238E27FC236}">
                <a16:creationId xmlns="" xmlns:a16="http://schemas.microsoft.com/office/drawing/2014/main" id="{B4BC0005-A4A3-48FF-99E0-EFDCC22285E2}"/>
              </a:ext>
            </a:extLst>
          </p:cNvPr>
          <p:cNvSpPr/>
          <p:nvPr/>
        </p:nvSpPr>
        <p:spPr>
          <a:xfrm>
            <a:off x="703555" y="1921523"/>
            <a:ext cx="7736889" cy="3539430"/>
          </a:xfrm>
          <a:prstGeom prst="rect">
            <a:avLst/>
          </a:prstGeom>
        </p:spPr>
        <p:txBody>
          <a:bodyPr wrap="square">
            <a:spAutoFit/>
          </a:bodyPr>
          <a:lstStyle/>
          <a:p>
            <a:r>
              <a:rPr lang="it-IT" sz="2800" dirty="0">
                <a:latin typeface="Sylfaen" panose="010A0502050306030303" pitchFamily="18" charset="0"/>
              </a:rPr>
              <a:t>Avviene in due momenti :</a:t>
            </a:r>
          </a:p>
          <a:p>
            <a:endParaRPr lang="it-IT" sz="2800" dirty="0">
              <a:latin typeface="Sylfaen" panose="010A0502050306030303" pitchFamily="18" charset="0"/>
            </a:endParaRPr>
          </a:p>
          <a:p>
            <a:pPr marL="342900" indent="-342900">
              <a:buFont typeface="Wingdings" panose="05000000000000000000" pitchFamily="2" charset="2"/>
              <a:buChar char="ü"/>
            </a:pPr>
            <a:r>
              <a:rPr lang="it-IT" sz="2800" dirty="0">
                <a:latin typeface="Sylfaen" panose="010A0502050306030303" pitchFamily="18" charset="0"/>
              </a:rPr>
              <a:t>Il momento amministrativo (all’atto dell’iscrizione)  </a:t>
            </a:r>
          </a:p>
          <a:p>
            <a:pPr marL="342900" indent="-342900">
              <a:buFont typeface="Wingdings" panose="05000000000000000000" pitchFamily="2" charset="2"/>
              <a:buChar char="ü"/>
            </a:pPr>
            <a:r>
              <a:rPr lang="it-IT" sz="2800" dirty="0">
                <a:latin typeface="Sylfaen" panose="010A0502050306030303" pitchFamily="18" charset="0"/>
              </a:rPr>
              <a:t>Il momento pedagogico:</a:t>
            </a:r>
          </a:p>
          <a:p>
            <a:endParaRPr lang="it-IT" sz="2800" dirty="0">
              <a:latin typeface="Sylfaen" panose="010A0502050306030303" pitchFamily="18" charset="0"/>
            </a:endParaRPr>
          </a:p>
          <a:p>
            <a:r>
              <a:rPr lang="it-IT" sz="2800" dirty="0">
                <a:latin typeface="Sylfaen" panose="010A0502050306030303" pitchFamily="18" charset="0"/>
              </a:rPr>
              <a:t>                RACCORDO SCOLASTICO</a:t>
            </a:r>
          </a:p>
          <a:p>
            <a:pPr algn="ctr"/>
            <a:r>
              <a:rPr lang="it-IT" sz="2800" dirty="0">
                <a:latin typeface="Sylfaen" panose="010A0502050306030303" pitchFamily="18" charset="0"/>
              </a:rPr>
              <a:t>(Progetto Continuità)</a:t>
            </a:r>
          </a:p>
        </p:txBody>
      </p:sp>
    </p:spTree>
    <p:extLst>
      <p:ext uri="{BB962C8B-B14F-4D97-AF65-F5344CB8AC3E}">
        <p14:creationId xmlns:p14="http://schemas.microsoft.com/office/powerpoint/2010/main" val="956449656"/>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5">
                                            <p:txEl>
                                              <p:pRg st="0" end="0"/>
                                            </p:txEl>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 calcmode="lin" valueType="num">
                                      <p:cBhvr>
                                        <p:cTn id="12"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13"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14" dur="500"/>
                                        <p:tgtEl>
                                          <p:spTgt spid="5">
                                            <p:txEl>
                                              <p:pRg st="2" end="2"/>
                                            </p:txEl>
                                          </p:spTgt>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 calcmode="lin" valueType="num">
                                      <p:cBhvr>
                                        <p:cTn id="17"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18" dur="5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19" dur="500"/>
                                        <p:tgtEl>
                                          <p:spTgt spid="5">
                                            <p:txEl>
                                              <p:pRg st="3" end="3"/>
                                            </p:txEl>
                                          </p:spTgt>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 calcmode="lin" valueType="num">
                                      <p:cBhvr>
                                        <p:cTn id="22" dur="500" fill="hold"/>
                                        <p:tgtEl>
                                          <p:spTgt spid="5">
                                            <p:txEl>
                                              <p:pRg st="5" end="5"/>
                                            </p:txEl>
                                          </p:spTgt>
                                        </p:tgtEl>
                                        <p:attrNameLst>
                                          <p:attrName>ppt_w</p:attrName>
                                        </p:attrNameLst>
                                      </p:cBhvr>
                                      <p:tavLst>
                                        <p:tav tm="0">
                                          <p:val>
                                            <p:fltVal val="0"/>
                                          </p:val>
                                        </p:tav>
                                        <p:tav tm="100000">
                                          <p:val>
                                            <p:strVal val="#ppt_w"/>
                                          </p:val>
                                        </p:tav>
                                      </p:tavLst>
                                    </p:anim>
                                    <p:anim calcmode="lin" valueType="num">
                                      <p:cBhvr>
                                        <p:cTn id="23" dur="500" fill="hold"/>
                                        <p:tgtEl>
                                          <p:spTgt spid="5">
                                            <p:txEl>
                                              <p:pRg st="5" end="5"/>
                                            </p:txEl>
                                          </p:spTgt>
                                        </p:tgtEl>
                                        <p:attrNameLst>
                                          <p:attrName>ppt_h</p:attrName>
                                        </p:attrNameLst>
                                      </p:cBhvr>
                                      <p:tavLst>
                                        <p:tav tm="0">
                                          <p:val>
                                            <p:fltVal val="0"/>
                                          </p:val>
                                        </p:tav>
                                        <p:tav tm="100000">
                                          <p:val>
                                            <p:strVal val="#ppt_h"/>
                                          </p:val>
                                        </p:tav>
                                      </p:tavLst>
                                    </p:anim>
                                    <p:animEffect transition="in" filter="fade">
                                      <p:cBhvr>
                                        <p:cTn id="24" dur="500"/>
                                        <p:tgtEl>
                                          <p:spTgt spid="5">
                                            <p:txEl>
                                              <p:pRg st="5" end="5"/>
                                            </p:txEl>
                                          </p:spTgt>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anim calcmode="lin" valueType="num">
                                      <p:cBhvr>
                                        <p:cTn id="27" dur="500" fill="hold"/>
                                        <p:tgtEl>
                                          <p:spTgt spid="5">
                                            <p:txEl>
                                              <p:pRg st="6" end="6"/>
                                            </p:txEl>
                                          </p:spTgt>
                                        </p:tgtEl>
                                        <p:attrNameLst>
                                          <p:attrName>ppt_w</p:attrName>
                                        </p:attrNameLst>
                                      </p:cBhvr>
                                      <p:tavLst>
                                        <p:tav tm="0">
                                          <p:val>
                                            <p:fltVal val="0"/>
                                          </p:val>
                                        </p:tav>
                                        <p:tav tm="100000">
                                          <p:val>
                                            <p:strVal val="#ppt_w"/>
                                          </p:val>
                                        </p:tav>
                                      </p:tavLst>
                                    </p:anim>
                                    <p:anim calcmode="lin" valueType="num">
                                      <p:cBhvr>
                                        <p:cTn id="28" dur="500" fill="hold"/>
                                        <p:tgtEl>
                                          <p:spTgt spid="5">
                                            <p:txEl>
                                              <p:pRg st="6" end="6"/>
                                            </p:txEl>
                                          </p:spTgt>
                                        </p:tgtEl>
                                        <p:attrNameLst>
                                          <p:attrName>ppt_h</p:attrName>
                                        </p:attrNameLst>
                                      </p:cBhvr>
                                      <p:tavLst>
                                        <p:tav tm="0">
                                          <p:val>
                                            <p:fltVal val="0"/>
                                          </p:val>
                                        </p:tav>
                                        <p:tav tm="100000">
                                          <p:val>
                                            <p:strVal val="#ppt_h"/>
                                          </p:val>
                                        </p:tav>
                                      </p:tavLst>
                                    </p:anim>
                                    <p:animEffect transition="in" filter="fade">
                                      <p:cBhvr>
                                        <p:cTn id="29"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9136A479-297F-413B-8B09-300D6075AF71}"/>
              </a:ext>
            </a:extLst>
          </p:cNvPr>
          <p:cNvSpPr txBox="1">
            <a:spLocks noGrp="1"/>
          </p:cNvSpPr>
          <p:nvPr>
            <p:ph type="title"/>
          </p:nvPr>
        </p:nvSpPr>
        <p:spPr/>
        <p:txBody>
          <a:bodyPr/>
          <a:lstStyle/>
          <a:p>
            <a:pPr lvl="0"/>
            <a:r>
              <a:rPr lang="it-IT" sz="3200" b="1" dirty="0">
                <a:solidFill>
                  <a:srgbClr val="0000FF"/>
                </a:solidFill>
                <a:latin typeface="Sylfaen" panose="010A0502050306030303" pitchFamily="18" charset="0"/>
              </a:rPr>
              <a:t>SERVIZI  FORNITI  E  GESTITI  </a:t>
            </a:r>
            <a:r>
              <a:rPr lang="it-IT" sz="3200" b="1" dirty="0" smtClean="0">
                <a:solidFill>
                  <a:srgbClr val="0000FF"/>
                </a:solidFill>
                <a:latin typeface="Sylfaen" panose="010A0502050306030303" pitchFamily="18" charset="0"/>
              </a:rPr>
              <a:t>DA UN ENTE PRIVATO</a:t>
            </a:r>
            <a:endParaRPr lang="it-IT" sz="3200" dirty="0">
              <a:solidFill>
                <a:srgbClr val="0000FF"/>
              </a:solidFill>
              <a:latin typeface="Sylfaen" panose="010A0502050306030303" pitchFamily="18" charset="0"/>
            </a:endParaRPr>
          </a:p>
        </p:txBody>
      </p:sp>
      <p:sp>
        <p:nvSpPr>
          <p:cNvPr id="3" name="Segnaposto contenuto 2">
            <a:extLst>
              <a:ext uri="{FF2B5EF4-FFF2-40B4-BE49-F238E27FC236}">
                <a16:creationId xmlns="" xmlns:a16="http://schemas.microsoft.com/office/drawing/2014/main" id="{2CADC0B8-F2FB-4990-BA18-389318821FAC}"/>
              </a:ext>
            </a:extLst>
          </p:cNvPr>
          <p:cNvSpPr txBox="1">
            <a:spLocks noGrp="1"/>
          </p:cNvSpPr>
          <p:nvPr>
            <p:ph idx="1"/>
          </p:nvPr>
        </p:nvSpPr>
        <p:spPr>
          <a:xfrm>
            <a:off x="878889" y="2849731"/>
            <a:ext cx="7807911" cy="1216242"/>
          </a:xfrm>
        </p:spPr>
        <p:txBody>
          <a:bodyPr/>
          <a:lstStyle/>
          <a:p>
            <a:pPr lvl="0"/>
            <a:r>
              <a:rPr lang="it-IT" dirty="0">
                <a:latin typeface="Sylfaen" panose="010A0502050306030303" pitchFamily="18" charset="0"/>
              </a:rPr>
              <a:t>il </a:t>
            </a:r>
            <a:r>
              <a:rPr lang="it-IT" b="1" i="1" dirty="0">
                <a:latin typeface="Sylfaen" panose="010A0502050306030303" pitchFamily="18" charset="0"/>
              </a:rPr>
              <a:t>trasporto</a:t>
            </a:r>
            <a:r>
              <a:rPr lang="it-IT" dirty="0">
                <a:latin typeface="Sylfaen" panose="010A0502050306030303" pitchFamily="18" charset="0"/>
              </a:rPr>
              <a:t>   per  alunni</a:t>
            </a:r>
          </a:p>
        </p:txBody>
      </p:sp>
    </p:spTree>
    <p:extLst>
      <p:ext uri="{BB962C8B-B14F-4D97-AF65-F5344CB8AC3E}">
        <p14:creationId xmlns:p14="http://schemas.microsoft.com/office/powerpoint/2010/main" val="217429489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347E0400-21CE-442D-B167-C0B8BD9FB0E6}"/>
              </a:ext>
            </a:extLst>
          </p:cNvPr>
          <p:cNvSpPr txBox="1">
            <a:spLocks noGrp="1"/>
          </p:cNvSpPr>
          <p:nvPr>
            <p:ph type="title"/>
          </p:nvPr>
        </p:nvSpPr>
        <p:spPr>
          <a:xfrm>
            <a:off x="539550" y="33366"/>
            <a:ext cx="8229600" cy="850108"/>
          </a:xfrm>
        </p:spPr>
        <p:txBody>
          <a:bodyPr/>
          <a:lstStyle/>
          <a:p>
            <a:pPr lvl="0"/>
            <a:r>
              <a:rPr lang="it-IT" sz="4000" b="1" dirty="0">
                <a:solidFill>
                  <a:srgbClr val="0000FF"/>
                </a:solidFill>
                <a:latin typeface="Sylfaen" panose="010A0502050306030303" pitchFamily="18" charset="0"/>
              </a:rPr>
              <a:t>ISCRIZIONE  </a:t>
            </a:r>
          </a:p>
        </p:txBody>
      </p:sp>
      <p:sp>
        <p:nvSpPr>
          <p:cNvPr id="3" name="Segnaposto contenuto 2">
            <a:extLst>
              <a:ext uri="{FF2B5EF4-FFF2-40B4-BE49-F238E27FC236}">
                <a16:creationId xmlns="" xmlns:a16="http://schemas.microsoft.com/office/drawing/2014/main" id="{C402C1EC-B197-4D1C-BAD2-62AEA35E8214}"/>
              </a:ext>
            </a:extLst>
          </p:cNvPr>
          <p:cNvSpPr txBox="1">
            <a:spLocks noGrp="1"/>
          </p:cNvSpPr>
          <p:nvPr>
            <p:ph idx="1"/>
          </p:nvPr>
        </p:nvSpPr>
        <p:spPr>
          <a:xfrm>
            <a:off x="0" y="692694"/>
            <a:ext cx="9144000" cy="5904655"/>
          </a:xfrm>
        </p:spPr>
        <p:txBody>
          <a:bodyPr/>
          <a:lstStyle/>
          <a:p>
            <a:pPr marL="0" lvl="0" indent="0">
              <a:lnSpc>
                <a:spcPct val="80000"/>
              </a:lnSpc>
              <a:spcBef>
                <a:spcPts val="700"/>
              </a:spcBef>
              <a:buNone/>
            </a:pPr>
            <a:endParaRPr lang="it-IT" sz="2800" b="1" dirty="0">
              <a:latin typeface="Kristen ITC" pitchFamily="66"/>
            </a:endParaRPr>
          </a:p>
          <a:p>
            <a:pPr marL="0" lvl="0" indent="0">
              <a:lnSpc>
                <a:spcPct val="80000"/>
              </a:lnSpc>
              <a:spcBef>
                <a:spcPts val="500"/>
              </a:spcBef>
              <a:buNone/>
            </a:pPr>
            <a:endParaRPr lang="it-IT" sz="2200" b="1" dirty="0">
              <a:latin typeface="Kristen ITC" pitchFamily="66"/>
            </a:endParaRPr>
          </a:p>
          <a:p>
            <a:pPr marL="0" lvl="0" indent="0">
              <a:lnSpc>
                <a:spcPct val="80000"/>
              </a:lnSpc>
              <a:spcBef>
                <a:spcPts val="500"/>
              </a:spcBef>
              <a:buNone/>
            </a:pPr>
            <a:endParaRPr lang="it-IT" sz="2200" dirty="0">
              <a:latin typeface="Sylfaen" panose="010A0502050306030303" pitchFamily="18" charset="0"/>
            </a:endParaRPr>
          </a:p>
          <a:p>
            <a:pPr lvl="0">
              <a:lnSpc>
                <a:spcPct val="80000"/>
              </a:lnSpc>
              <a:spcBef>
                <a:spcPts val="500"/>
              </a:spcBef>
            </a:pPr>
            <a:r>
              <a:rPr lang="it-IT" sz="2200" dirty="0" smtClean="0">
                <a:latin typeface="Sylfaen" panose="010A0502050306030303" pitchFamily="18" charset="0"/>
              </a:rPr>
              <a:t>E’ necessario scaricare e compilare il modulo di iscrizione dal nostro sito </a:t>
            </a:r>
            <a:r>
              <a:rPr lang="it-IT" sz="2200" dirty="0" smtClean="0">
                <a:latin typeface="Sylfaen" panose="010A0502050306030303" pitchFamily="18" charset="0"/>
                <a:hlinkClick r:id="rId2"/>
              </a:rPr>
              <a:t>www.santissimosacramentofrascati.it</a:t>
            </a:r>
            <a:r>
              <a:rPr lang="it-IT" sz="2200" dirty="0" smtClean="0">
                <a:latin typeface="Sylfaen" panose="010A0502050306030303" pitchFamily="18" charset="0"/>
              </a:rPr>
              <a:t>. </a:t>
            </a:r>
            <a:endParaRPr lang="it-IT" sz="2200" dirty="0">
              <a:latin typeface="Sylfaen" panose="010A0502050306030303" pitchFamily="18" charset="0"/>
            </a:endParaRPr>
          </a:p>
          <a:p>
            <a:pPr lvl="0">
              <a:lnSpc>
                <a:spcPct val="80000"/>
              </a:lnSpc>
              <a:spcBef>
                <a:spcPts val="500"/>
              </a:spcBef>
            </a:pPr>
            <a:endParaRPr lang="it-IT" sz="2200" dirty="0">
              <a:latin typeface="Sylfaen" panose="010A0502050306030303" pitchFamily="18" charset="0"/>
            </a:endParaRPr>
          </a:p>
          <a:p>
            <a:pPr lvl="0">
              <a:lnSpc>
                <a:spcPct val="80000"/>
              </a:lnSpc>
              <a:spcBef>
                <a:spcPts val="500"/>
              </a:spcBef>
            </a:pPr>
            <a:r>
              <a:rPr lang="it-IT" sz="2200" dirty="0" smtClean="0">
                <a:latin typeface="Sylfaen" panose="010A0502050306030303" pitchFamily="18" charset="0"/>
              </a:rPr>
              <a:t>Consegnare il modulo presso i nostri uffici amministrativi.</a:t>
            </a:r>
            <a:endParaRPr lang="it-IT" sz="2200" dirty="0">
              <a:latin typeface="Sylfaen" panose="010A0502050306030303" pitchFamily="18" charset="0"/>
            </a:endParaRPr>
          </a:p>
          <a:p>
            <a:pPr lvl="0">
              <a:lnSpc>
                <a:spcPct val="80000"/>
              </a:lnSpc>
              <a:spcBef>
                <a:spcPts val="500"/>
              </a:spcBef>
            </a:pPr>
            <a:endParaRPr lang="it-IT" sz="2200" dirty="0">
              <a:latin typeface="Sylfaen" panose="010A0502050306030303" pitchFamily="18" charset="0"/>
            </a:endParaRPr>
          </a:p>
          <a:p>
            <a:pPr lvl="0">
              <a:lnSpc>
                <a:spcPct val="80000"/>
              </a:lnSpc>
              <a:spcBef>
                <a:spcPts val="500"/>
              </a:spcBef>
            </a:pPr>
            <a:r>
              <a:rPr lang="it-IT" sz="2200" dirty="0" smtClean="0">
                <a:latin typeface="Sylfaen" panose="010A0502050306030303" pitchFamily="18" charset="0"/>
              </a:rPr>
              <a:t>Gli alunni della scuola primaria </a:t>
            </a:r>
            <a:r>
              <a:rPr lang="it-IT" sz="2200" dirty="0">
                <a:latin typeface="Sylfaen" panose="010A0502050306030303" pitchFamily="18" charset="0"/>
              </a:rPr>
              <a:t>dello stesso istituto hanno priorità rispetto  agli alunni provenienti da altri </a:t>
            </a:r>
            <a:r>
              <a:rPr lang="it-IT" sz="2200" dirty="0" smtClean="0">
                <a:latin typeface="Sylfaen" panose="010A0502050306030303" pitchFamily="18" charset="0"/>
              </a:rPr>
              <a:t>istituti.</a:t>
            </a:r>
            <a:endParaRPr lang="it-IT" sz="2200" dirty="0">
              <a:latin typeface="Sylfaen" panose="010A0502050306030303" pitchFamily="18" charset="0"/>
            </a:endParaRPr>
          </a:p>
        </p:txBody>
      </p:sp>
    </p:spTree>
    <p:extLst>
      <p:ext uri="{BB962C8B-B14F-4D97-AF65-F5344CB8AC3E}">
        <p14:creationId xmlns:p14="http://schemas.microsoft.com/office/powerpoint/2010/main" val="40794511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23.xml><?xml version="1.0" encoding="utf-8"?>
<p:sld xmlns:a="http://schemas.openxmlformats.org/drawingml/2006/main" xmlns:r="http://schemas.openxmlformats.org/officeDocument/2006/relationships" xmlns:p="http://schemas.openxmlformats.org/presentationml/2006/main">
  <p:cSld name="Slide18">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AD907E8B-4D68-45F7-A925-2629B45601C9}"/>
              </a:ext>
            </a:extLst>
          </p:cNvPr>
          <p:cNvSpPr txBox="1">
            <a:spLocks noGrp="1"/>
          </p:cNvSpPr>
          <p:nvPr>
            <p:ph type="title"/>
          </p:nvPr>
        </p:nvSpPr>
        <p:spPr>
          <a:xfrm>
            <a:off x="395532" y="1"/>
            <a:ext cx="8229600" cy="1052738"/>
          </a:xfrm>
        </p:spPr>
        <p:txBody>
          <a:bodyPr/>
          <a:lstStyle/>
          <a:p>
            <a:pPr lvl="0"/>
            <a:r>
              <a:rPr lang="it-IT" sz="3200" b="1" dirty="0">
                <a:solidFill>
                  <a:srgbClr val="0000FF"/>
                </a:solidFill>
                <a:latin typeface="Sylfaen" panose="010A0502050306030303" pitchFamily="18" charset="0"/>
              </a:rPr>
              <a:t>SITO WEB</a:t>
            </a:r>
            <a:r>
              <a:rPr lang="it-IT" sz="4000" b="1" dirty="0">
                <a:solidFill>
                  <a:srgbClr val="0000FF"/>
                </a:solidFill>
                <a:latin typeface="Kristen ITC" pitchFamily="66"/>
              </a:rPr>
              <a:t/>
            </a:r>
            <a:br>
              <a:rPr lang="it-IT" sz="4000" b="1" dirty="0">
                <a:solidFill>
                  <a:srgbClr val="0000FF"/>
                </a:solidFill>
                <a:latin typeface="Kristen ITC" pitchFamily="66"/>
              </a:rPr>
            </a:br>
            <a:endParaRPr lang="it-IT" sz="4000" dirty="0"/>
          </a:p>
        </p:txBody>
      </p:sp>
      <p:sp>
        <p:nvSpPr>
          <p:cNvPr id="3" name="Segnaposto contenuto 2">
            <a:extLst>
              <a:ext uri="{FF2B5EF4-FFF2-40B4-BE49-F238E27FC236}">
                <a16:creationId xmlns="" xmlns:a16="http://schemas.microsoft.com/office/drawing/2014/main" id="{27FD70A6-D225-4368-B37E-CC1CAA4B63FB}"/>
              </a:ext>
            </a:extLst>
          </p:cNvPr>
          <p:cNvSpPr txBox="1">
            <a:spLocks noGrp="1"/>
          </p:cNvSpPr>
          <p:nvPr>
            <p:ph idx="1"/>
          </p:nvPr>
        </p:nvSpPr>
        <p:spPr>
          <a:xfrm>
            <a:off x="611559" y="836712"/>
            <a:ext cx="8229600" cy="5688628"/>
          </a:xfrm>
        </p:spPr>
        <p:txBody>
          <a:bodyPr/>
          <a:lstStyle/>
          <a:p>
            <a:pPr marL="285750" lvl="0" indent="-285750">
              <a:lnSpc>
                <a:spcPct val="80000"/>
              </a:lnSpc>
              <a:spcBef>
                <a:spcPts val="600"/>
              </a:spcBef>
            </a:pPr>
            <a:r>
              <a:rPr lang="it-IT" sz="2400" b="1" dirty="0">
                <a:latin typeface="Sylfaen" panose="010A0502050306030303" pitchFamily="18" charset="0"/>
              </a:rPr>
              <a:t>www.istitutosssacramentofrascati.it</a:t>
            </a:r>
          </a:p>
          <a:p>
            <a:pPr marL="285750" lvl="0" indent="-285750">
              <a:lnSpc>
                <a:spcPct val="80000"/>
              </a:lnSpc>
              <a:spcBef>
                <a:spcPts val="600"/>
              </a:spcBef>
            </a:pPr>
            <a:r>
              <a:rPr lang="it-IT" sz="2400" dirty="0" smtClean="0">
                <a:latin typeface="Sylfaen" panose="010A0502050306030303" pitchFamily="18" charset="0"/>
              </a:rPr>
              <a:t>Informazioni </a:t>
            </a:r>
            <a:r>
              <a:rPr lang="it-IT" sz="2400" dirty="0">
                <a:latin typeface="Sylfaen" panose="010A0502050306030303" pitchFamily="18" charset="0"/>
              </a:rPr>
              <a:t>su attività, progetti, iniziative, circolari, calendario scolastico</a:t>
            </a:r>
          </a:p>
          <a:p>
            <a:pPr marL="285750" lvl="0" indent="-285750">
              <a:lnSpc>
                <a:spcPct val="80000"/>
              </a:lnSpc>
              <a:spcBef>
                <a:spcPts val="600"/>
              </a:spcBef>
            </a:pPr>
            <a:endParaRPr lang="it-IT" sz="2400" dirty="0">
              <a:latin typeface="Sylfaen" panose="010A0502050306030303" pitchFamily="18" charset="0"/>
            </a:endParaRPr>
          </a:p>
          <a:p>
            <a:pPr marL="0" lvl="0" indent="0" algn="ctr">
              <a:lnSpc>
                <a:spcPct val="80000"/>
              </a:lnSpc>
              <a:spcBef>
                <a:spcPts val="900"/>
              </a:spcBef>
              <a:buNone/>
            </a:pPr>
            <a:r>
              <a:rPr lang="it-IT" sz="3600" b="1" dirty="0">
                <a:solidFill>
                  <a:srgbClr val="0000FF"/>
                </a:solidFill>
                <a:latin typeface="Sylfaen" panose="010A0502050306030303" pitchFamily="18" charset="0"/>
              </a:rPr>
              <a:t>REGISTRO  ELETTRONICO</a:t>
            </a:r>
          </a:p>
          <a:p>
            <a:pPr marL="0" lvl="0" indent="0" algn="ctr">
              <a:lnSpc>
                <a:spcPct val="80000"/>
              </a:lnSpc>
              <a:spcBef>
                <a:spcPts val="600"/>
              </a:spcBef>
              <a:buNone/>
            </a:pPr>
            <a:endParaRPr lang="it-IT" sz="2700" b="1" dirty="0">
              <a:solidFill>
                <a:srgbClr val="0000FF"/>
              </a:solidFill>
              <a:latin typeface="Sylfaen" panose="010A0502050306030303" pitchFamily="18" charset="0"/>
            </a:endParaRPr>
          </a:p>
          <a:p>
            <a:pPr lvl="0" algn="just">
              <a:lnSpc>
                <a:spcPct val="80000"/>
              </a:lnSpc>
              <a:spcBef>
                <a:spcPts val="600"/>
              </a:spcBef>
            </a:pPr>
            <a:r>
              <a:rPr lang="it-IT" sz="2700" dirty="0">
                <a:latin typeface="Sylfaen" panose="010A0502050306030303" pitchFamily="18" charset="0"/>
              </a:rPr>
              <a:t>orario settimanale</a:t>
            </a:r>
          </a:p>
          <a:p>
            <a:pPr lvl="0" algn="just">
              <a:lnSpc>
                <a:spcPct val="80000"/>
              </a:lnSpc>
              <a:spcBef>
                <a:spcPts val="600"/>
              </a:spcBef>
            </a:pPr>
            <a:r>
              <a:rPr lang="it-IT" sz="2700" dirty="0">
                <a:latin typeface="Sylfaen" panose="010A0502050306030303" pitchFamily="18" charset="0"/>
              </a:rPr>
              <a:t>attività svolte quotidianamente</a:t>
            </a:r>
          </a:p>
          <a:p>
            <a:pPr lvl="0" algn="just">
              <a:lnSpc>
                <a:spcPct val="80000"/>
              </a:lnSpc>
              <a:spcBef>
                <a:spcPts val="600"/>
              </a:spcBef>
            </a:pPr>
            <a:r>
              <a:rPr lang="it-IT" sz="2700" dirty="0">
                <a:latin typeface="Sylfaen" panose="010A0502050306030303" pitchFamily="18" charset="0"/>
              </a:rPr>
              <a:t>compiti assegnati</a:t>
            </a:r>
          </a:p>
          <a:p>
            <a:pPr lvl="0" algn="just">
              <a:lnSpc>
                <a:spcPct val="80000"/>
              </a:lnSpc>
              <a:spcBef>
                <a:spcPts val="600"/>
              </a:spcBef>
            </a:pPr>
            <a:r>
              <a:rPr lang="it-IT" sz="2700" dirty="0">
                <a:latin typeface="Sylfaen" panose="010A0502050306030303" pitchFamily="18" charset="0"/>
              </a:rPr>
              <a:t>valutazioni</a:t>
            </a:r>
          </a:p>
          <a:p>
            <a:pPr lvl="0" algn="just">
              <a:lnSpc>
                <a:spcPct val="80000"/>
              </a:lnSpc>
              <a:spcBef>
                <a:spcPts val="600"/>
              </a:spcBef>
            </a:pPr>
            <a:r>
              <a:rPr lang="it-IT" sz="2700" dirty="0">
                <a:latin typeface="Sylfaen" panose="010A0502050306030303" pitchFamily="18" charset="0"/>
              </a:rPr>
              <a:t>note disciplinari</a:t>
            </a:r>
          </a:p>
          <a:p>
            <a:pPr lvl="0" algn="just">
              <a:lnSpc>
                <a:spcPct val="80000"/>
              </a:lnSpc>
              <a:spcBef>
                <a:spcPts val="600"/>
              </a:spcBef>
            </a:pPr>
            <a:r>
              <a:rPr lang="it-IT" sz="2700" dirty="0">
                <a:latin typeface="Sylfaen" panose="010A0502050306030303" pitchFamily="18" charset="0"/>
              </a:rPr>
              <a:t>assenze</a:t>
            </a:r>
          </a:p>
          <a:p>
            <a:pPr lvl="0" algn="just">
              <a:lnSpc>
                <a:spcPct val="80000"/>
              </a:lnSpc>
              <a:spcBef>
                <a:spcPts val="600"/>
              </a:spcBef>
            </a:pPr>
            <a:r>
              <a:rPr lang="it-IT" sz="2700" dirty="0">
                <a:latin typeface="Sylfaen" panose="010A0502050306030303" pitchFamily="18" charset="0"/>
              </a:rPr>
              <a:t>prenotazione dei colloqui individuali</a:t>
            </a:r>
          </a:p>
          <a:p>
            <a:pPr lvl="0" algn="just">
              <a:lnSpc>
                <a:spcPct val="80000"/>
              </a:lnSpc>
              <a:spcBef>
                <a:spcPts val="600"/>
              </a:spcBef>
            </a:pPr>
            <a:r>
              <a:rPr lang="it-IT" sz="2700" dirty="0">
                <a:latin typeface="Sylfaen" panose="010A0502050306030303" pitchFamily="18" charset="0"/>
              </a:rPr>
              <a:t>documento di valutazione</a:t>
            </a:r>
          </a:p>
          <a:p>
            <a:pPr marL="0" lvl="0" indent="0">
              <a:lnSpc>
                <a:spcPct val="80000"/>
              </a:lnSpc>
              <a:spcBef>
                <a:spcPts val="600"/>
              </a:spcBef>
              <a:buNone/>
            </a:pPr>
            <a:endParaRPr lang="it-IT" sz="2700" dirty="0">
              <a:latin typeface="Sylfaen" panose="010A0502050306030303" pitchFamily="18"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par>
                                <p:cTn id="39" presetID="26" presetClass="entr" presetSubtype="0" fill="hold" grpId="0" nodeType="withEffect">
                                  <p:stCondLst>
                                    <p:cond delay="0"/>
                                  </p:stCondLst>
                                  <p:childTnLst>
                                    <p:set>
                                      <p:cBhvr>
                                        <p:cTn id="40" dur="1" fill="hold">
                                          <p:stCondLst>
                                            <p:cond delay="0"/>
                                          </p:stCondLst>
                                        </p:cTn>
                                        <p:tgtEl>
                                          <p:spTgt spid="3">
                                            <p:txEl>
                                              <p:pRg st="3" end="3"/>
                                            </p:txEl>
                                          </p:spTgt>
                                        </p:tgtEl>
                                        <p:attrNameLst>
                                          <p:attrName>style.visibility</p:attrName>
                                        </p:attrNameLst>
                                      </p:cBhvr>
                                      <p:to>
                                        <p:strVal val="visible"/>
                                      </p:to>
                                    </p:set>
                                    <p:animEffect transition="in" filter="wipe(down)">
                                      <p:cBhvr>
                                        <p:cTn id="41" dur="580">
                                          <p:stCondLst>
                                            <p:cond delay="0"/>
                                          </p:stCondLst>
                                        </p:cTn>
                                        <p:tgtEl>
                                          <p:spTgt spid="3">
                                            <p:txEl>
                                              <p:pRg st="3" end="3"/>
                                            </p:txEl>
                                          </p:spTgt>
                                        </p:tgtEl>
                                      </p:cBhvr>
                                    </p:animEffect>
                                    <p:anim calcmode="lin" valueType="num">
                                      <p:cBhvr>
                                        <p:cTn id="4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47" dur="26">
                                          <p:stCondLst>
                                            <p:cond delay="650"/>
                                          </p:stCondLst>
                                        </p:cTn>
                                        <p:tgtEl>
                                          <p:spTgt spid="3">
                                            <p:txEl>
                                              <p:pRg st="3" end="3"/>
                                            </p:txEl>
                                          </p:spTgt>
                                        </p:tgtEl>
                                      </p:cBhvr>
                                      <p:to x="100000" y="60000"/>
                                    </p:animScale>
                                    <p:animScale>
                                      <p:cBhvr>
                                        <p:cTn id="48" dur="166" decel="50000">
                                          <p:stCondLst>
                                            <p:cond delay="676"/>
                                          </p:stCondLst>
                                        </p:cTn>
                                        <p:tgtEl>
                                          <p:spTgt spid="3">
                                            <p:txEl>
                                              <p:pRg st="3" end="3"/>
                                            </p:txEl>
                                          </p:spTgt>
                                        </p:tgtEl>
                                      </p:cBhvr>
                                      <p:to x="100000" y="100000"/>
                                    </p:animScale>
                                    <p:animScale>
                                      <p:cBhvr>
                                        <p:cTn id="49" dur="26">
                                          <p:stCondLst>
                                            <p:cond delay="1312"/>
                                          </p:stCondLst>
                                        </p:cTn>
                                        <p:tgtEl>
                                          <p:spTgt spid="3">
                                            <p:txEl>
                                              <p:pRg st="3" end="3"/>
                                            </p:txEl>
                                          </p:spTgt>
                                        </p:tgtEl>
                                      </p:cBhvr>
                                      <p:to x="100000" y="80000"/>
                                    </p:animScale>
                                    <p:animScale>
                                      <p:cBhvr>
                                        <p:cTn id="50" dur="166" decel="50000">
                                          <p:stCondLst>
                                            <p:cond delay="1338"/>
                                          </p:stCondLst>
                                        </p:cTn>
                                        <p:tgtEl>
                                          <p:spTgt spid="3">
                                            <p:txEl>
                                              <p:pRg st="3" end="3"/>
                                            </p:txEl>
                                          </p:spTgt>
                                        </p:tgtEl>
                                      </p:cBhvr>
                                      <p:to x="100000" y="100000"/>
                                    </p:animScale>
                                    <p:animScale>
                                      <p:cBhvr>
                                        <p:cTn id="51" dur="26">
                                          <p:stCondLst>
                                            <p:cond delay="1642"/>
                                          </p:stCondLst>
                                        </p:cTn>
                                        <p:tgtEl>
                                          <p:spTgt spid="3">
                                            <p:txEl>
                                              <p:pRg st="3" end="3"/>
                                            </p:txEl>
                                          </p:spTgt>
                                        </p:tgtEl>
                                      </p:cBhvr>
                                      <p:to x="100000" y="90000"/>
                                    </p:animScale>
                                    <p:animScale>
                                      <p:cBhvr>
                                        <p:cTn id="52" dur="166" decel="50000">
                                          <p:stCondLst>
                                            <p:cond delay="1668"/>
                                          </p:stCondLst>
                                        </p:cTn>
                                        <p:tgtEl>
                                          <p:spTgt spid="3">
                                            <p:txEl>
                                              <p:pRg st="3" end="3"/>
                                            </p:txEl>
                                          </p:spTgt>
                                        </p:tgtEl>
                                      </p:cBhvr>
                                      <p:to x="100000" y="100000"/>
                                    </p:animScale>
                                    <p:animScale>
                                      <p:cBhvr>
                                        <p:cTn id="53" dur="26">
                                          <p:stCondLst>
                                            <p:cond delay="1808"/>
                                          </p:stCondLst>
                                        </p:cTn>
                                        <p:tgtEl>
                                          <p:spTgt spid="3">
                                            <p:txEl>
                                              <p:pRg st="3" end="3"/>
                                            </p:txEl>
                                          </p:spTgt>
                                        </p:tgtEl>
                                      </p:cBhvr>
                                      <p:to x="100000" y="95000"/>
                                    </p:animScale>
                                    <p:animScale>
                                      <p:cBhvr>
                                        <p:cTn id="54" dur="166" decel="50000">
                                          <p:stCondLst>
                                            <p:cond delay="1834"/>
                                          </p:stCondLst>
                                        </p:cTn>
                                        <p:tgtEl>
                                          <p:spTgt spid="3">
                                            <p:txEl>
                                              <p:pRg st="3" end="3"/>
                                            </p:txEl>
                                          </p:spTgt>
                                        </p:tgtEl>
                                      </p:cBhvr>
                                      <p:to x="100000" y="100000"/>
                                    </p:animScale>
                                  </p:childTnLst>
                                </p:cTn>
                              </p:par>
                              <p:par>
                                <p:cTn id="55" presetID="26" presetClass="entr" presetSubtype="0" fill="hold" grpId="0" nodeType="withEffect">
                                  <p:stCondLst>
                                    <p:cond delay="0"/>
                                  </p:stCondLst>
                                  <p:childTnLst>
                                    <p:set>
                                      <p:cBhvr>
                                        <p:cTn id="56" dur="1" fill="hold">
                                          <p:stCondLst>
                                            <p:cond delay="0"/>
                                          </p:stCondLst>
                                        </p:cTn>
                                        <p:tgtEl>
                                          <p:spTgt spid="3">
                                            <p:txEl>
                                              <p:pRg st="5" end="5"/>
                                            </p:txEl>
                                          </p:spTgt>
                                        </p:tgtEl>
                                        <p:attrNameLst>
                                          <p:attrName>style.visibility</p:attrName>
                                        </p:attrNameLst>
                                      </p:cBhvr>
                                      <p:to>
                                        <p:strVal val="visible"/>
                                      </p:to>
                                    </p:set>
                                    <p:animEffect transition="in" filter="wipe(down)">
                                      <p:cBhvr>
                                        <p:cTn id="57" dur="580">
                                          <p:stCondLst>
                                            <p:cond delay="0"/>
                                          </p:stCondLst>
                                        </p:cTn>
                                        <p:tgtEl>
                                          <p:spTgt spid="3">
                                            <p:txEl>
                                              <p:pRg st="5" end="5"/>
                                            </p:txEl>
                                          </p:spTgt>
                                        </p:tgtEl>
                                      </p:cBhvr>
                                    </p:animEffect>
                                    <p:anim calcmode="lin" valueType="num">
                                      <p:cBhvr>
                                        <p:cTn id="58"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59"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60"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61"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62"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63" dur="26">
                                          <p:stCondLst>
                                            <p:cond delay="650"/>
                                          </p:stCondLst>
                                        </p:cTn>
                                        <p:tgtEl>
                                          <p:spTgt spid="3">
                                            <p:txEl>
                                              <p:pRg st="5" end="5"/>
                                            </p:txEl>
                                          </p:spTgt>
                                        </p:tgtEl>
                                      </p:cBhvr>
                                      <p:to x="100000" y="60000"/>
                                    </p:animScale>
                                    <p:animScale>
                                      <p:cBhvr>
                                        <p:cTn id="64" dur="166" decel="50000">
                                          <p:stCondLst>
                                            <p:cond delay="676"/>
                                          </p:stCondLst>
                                        </p:cTn>
                                        <p:tgtEl>
                                          <p:spTgt spid="3">
                                            <p:txEl>
                                              <p:pRg st="5" end="5"/>
                                            </p:txEl>
                                          </p:spTgt>
                                        </p:tgtEl>
                                      </p:cBhvr>
                                      <p:to x="100000" y="100000"/>
                                    </p:animScale>
                                    <p:animScale>
                                      <p:cBhvr>
                                        <p:cTn id="65" dur="26">
                                          <p:stCondLst>
                                            <p:cond delay="1312"/>
                                          </p:stCondLst>
                                        </p:cTn>
                                        <p:tgtEl>
                                          <p:spTgt spid="3">
                                            <p:txEl>
                                              <p:pRg st="5" end="5"/>
                                            </p:txEl>
                                          </p:spTgt>
                                        </p:tgtEl>
                                      </p:cBhvr>
                                      <p:to x="100000" y="80000"/>
                                    </p:animScale>
                                    <p:animScale>
                                      <p:cBhvr>
                                        <p:cTn id="66" dur="166" decel="50000">
                                          <p:stCondLst>
                                            <p:cond delay="1338"/>
                                          </p:stCondLst>
                                        </p:cTn>
                                        <p:tgtEl>
                                          <p:spTgt spid="3">
                                            <p:txEl>
                                              <p:pRg st="5" end="5"/>
                                            </p:txEl>
                                          </p:spTgt>
                                        </p:tgtEl>
                                      </p:cBhvr>
                                      <p:to x="100000" y="100000"/>
                                    </p:animScale>
                                    <p:animScale>
                                      <p:cBhvr>
                                        <p:cTn id="67" dur="26">
                                          <p:stCondLst>
                                            <p:cond delay="1642"/>
                                          </p:stCondLst>
                                        </p:cTn>
                                        <p:tgtEl>
                                          <p:spTgt spid="3">
                                            <p:txEl>
                                              <p:pRg st="5" end="5"/>
                                            </p:txEl>
                                          </p:spTgt>
                                        </p:tgtEl>
                                      </p:cBhvr>
                                      <p:to x="100000" y="90000"/>
                                    </p:animScale>
                                    <p:animScale>
                                      <p:cBhvr>
                                        <p:cTn id="68" dur="166" decel="50000">
                                          <p:stCondLst>
                                            <p:cond delay="1668"/>
                                          </p:stCondLst>
                                        </p:cTn>
                                        <p:tgtEl>
                                          <p:spTgt spid="3">
                                            <p:txEl>
                                              <p:pRg st="5" end="5"/>
                                            </p:txEl>
                                          </p:spTgt>
                                        </p:tgtEl>
                                      </p:cBhvr>
                                      <p:to x="100000" y="100000"/>
                                    </p:animScale>
                                    <p:animScale>
                                      <p:cBhvr>
                                        <p:cTn id="69" dur="26">
                                          <p:stCondLst>
                                            <p:cond delay="1808"/>
                                          </p:stCondLst>
                                        </p:cTn>
                                        <p:tgtEl>
                                          <p:spTgt spid="3">
                                            <p:txEl>
                                              <p:pRg st="5" end="5"/>
                                            </p:txEl>
                                          </p:spTgt>
                                        </p:tgtEl>
                                      </p:cBhvr>
                                      <p:to x="100000" y="95000"/>
                                    </p:animScale>
                                    <p:animScale>
                                      <p:cBhvr>
                                        <p:cTn id="70" dur="166" decel="50000">
                                          <p:stCondLst>
                                            <p:cond delay="1834"/>
                                          </p:stCondLst>
                                        </p:cTn>
                                        <p:tgtEl>
                                          <p:spTgt spid="3">
                                            <p:txEl>
                                              <p:pRg st="5" end="5"/>
                                            </p:txEl>
                                          </p:spTgt>
                                        </p:tgtEl>
                                      </p:cBhvr>
                                      <p:to x="100000" y="100000"/>
                                    </p:animScale>
                                  </p:childTnLst>
                                </p:cTn>
                              </p:par>
                              <p:par>
                                <p:cTn id="71" presetID="26" presetClass="entr" presetSubtype="0" fill="hold" grpId="0" nodeType="withEffect">
                                  <p:stCondLst>
                                    <p:cond delay="0"/>
                                  </p:stCondLst>
                                  <p:childTnLst>
                                    <p:set>
                                      <p:cBhvr>
                                        <p:cTn id="72" dur="1" fill="hold">
                                          <p:stCondLst>
                                            <p:cond delay="0"/>
                                          </p:stCondLst>
                                        </p:cTn>
                                        <p:tgtEl>
                                          <p:spTgt spid="3">
                                            <p:txEl>
                                              <p:pRg st="6" end="6"/>
                                            </p:txEl>
                                          </p:spTgt>
                                        </p:tgtEl>
                                        <p:attrNameLst>
                                          <p:attrName>style.visibility</p:attrName>
                                        </p:attrNameLst>
                                      </p:cBhvr>
                                      <p:to>
                                        <p:strVal val="visible"/>
                                      </p:to>
                                    </p:set>
                                    <p:animEffect transition="in" filter="wipe(down)">
                                      <p:cBhvr>
                                        <p:cTn id="73" dur="580">
                                          <p:stCondLst>
                                            <p:cond delay="0"/>
                                          </p:stCondLst>
                                        </p:cTn>
                                        <p:tgtEl>
                                          <p:spTgt spid="3">
                                            <p:txEl>
                                              <p:pRg st="6" end="6"/>
                                            </p:txEl>
                                          </p:spTgt>
                                        </p:tgtEl>
                                      </p:cBhvr>
                                    </p:animEffect>
                                    <p:anim calcmode="lin" valueType="num">
                                      <p:cBhvr>
                                        <p:cTn id="74"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75"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76"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77"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78"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79" dur="26">
                                          <p:stCondLst>
                                            <p:cond delay="650"/>
                                          </p:stCondLst>
                                        </p:cTn>
                                        <p:tgtEl>
                                          <p:spTgt spid="3">
                                            <p:txEl>
                                              <p:pRg st="6" end="6"/>
                                            </p:txEl>
                                          </p:spTgt>
                                        </p:tgtEl>
                                      </p:cBhvr>
                                      <p:to x="100000" y="60000"/>
                                    </p:animScale>
                                    <p:animScale>
                                      <p:cBhvr>
                                        <p:cTn id="80" dur="166" decel="50000">
                                          <p:stCondLst>
                                            <p:cond delay="676"/>
                                          </p:stCondLst>
                                        </p:cTn>
                                        <p:tgtEl>
                                          <p:spTgt spid="3">
                                            <p:txEl>
                                              <p:pRg st="6" end="6"/>
                                            </p:txEl>
                                          </p:spTgt>
                                        </p:tgtEl>
                                      </p:cBhvr>
                                      <p:to x="100000" y="100000"/>
                                    </p:animScale>
                                    <p:animScale>
                                      <p:cBhvr>
                                        <p:cTn id="81" dur="26">
                                          <p:stCondLst>
                                            <p:cond delay="1312"/>
                                          </p:stCondLst>
                                        </p:cTn>
                                        <p:tgtEl>
                                          <p:spTgt spid="3">
                                            <p:txEl>
                                              <p:pRg st="6" end="6"/>
                                            </p:txEl>
                                          </p:spTgt>
                                        </p:tgtEl>
                                      </p:cBhvr>
                                      <p:to x="100000" y="80000"/>
                                    </p:animScale>
                                    <p:animScale>
                                      <p:cBhvr>
                                        <p:cTn id="82" dur="166" decel="50000">
                                          <p:stCondLst>
                                            <p:cond delay="1338"/>
                                          </p:stCondLst>
                                        </p:cTn>
                                        <p:tgtEl>
                                          <p:spTgt spid="3">
                                            <p:txEl>
                                              <p:pRg st="6" end="6"/>
                                            </p:txEl>
                                          </p:spTgt>
                                        </p:tgtEl>
                                      </p:cBhvr>
                                      <p:to x="100000" y="100000"/>
                                    </p:animScale>
                                    <p:animScale>
                                      <p:cBhvr>
                                        <p:cTn id="83" dur="26">
                                          <p:stCondLst>
                                            <p:cond delay="1642"/>
                                          </p:stCondLst>
                                        </p:cTn>
                                        <p:tgtEl>
                                          <p:spTgt spid="3">
                                            <p:txEl>
                                              <p:pRg st="6" end="6"/>
                                            </p:txEl>
                                          </p:spTgt>
                                        </p:tgtEl>
                                      </p:cBhvr>
                                      <p:to x="100000" y="90000"/>
                                    </p:animScale>
                                    <p:animScale>
                                      <p:cBhvr>
                                        <p:cTn id="84" dur="166" decel="50000">
                                          <p:stCondLst>
                                            <p:cond delay="1668"/>
                                          </p:stCondLst>
                                        </p:cTn>
                                        <p:tgtEl>
                                          <p:spTgt spid="3">
                                            <p:txEl>
                                              <p:pRg st="6" end="6"/>
                                            </p:txEl>
                                          </p:spTgt>
                                        </p:tgtEl>
                                      </p:cBhvr>
                                      <p:to x="100000" y="100000"/>
                                    </p:animScale>
                                    <p:animScale>
                                      <p:cBhvr>
                                        <p:cTn id="85" dur="26">
                                          <p:stCondLst>
                                            <p:cond delay="1808"/>
                                          </p:stCondLst>
                                        </p:cTn>
                                        <p:tgtEl>
                                          <p:spTgt spid="3">
                                            <p:txEl>
                                              <p:pRg st="6" end="6"/>
                                            </p:txEl>
                                          </p:spTgt>
                                        </p:tgtEl>
                                      </p:cBhvr>
                                      <p:to x="100000" y="95000"/>
                                    </p:animScale>
                                    <p:animScale>
                                      <p:cBhvr>
                                        <p:cTn id="86" dur="166" decel="50000">
                                          <p:stCondLst>
                                            <p:cond delay="1834"/>
                                          </p:stCondLst>
                                        </p:cTn>
                                        <p:tgtEl>
                                          <p:spTgt spid="3">
                                            <p:txEl>
                                              <p:pRg st="6" end="6"/>
                                            </p:txEl>
                                          </p:spTgt>
                                        </p:tgtEl>
                                      </p:cBhvr>
                                      <p:to x="100000" y="100000"/>
                                    </p:animScale>
                                  </p:childTnLst>
                                </p:cTn>
                              </p:par>
                              <p:par>
                                <p:cTn id="87" presetID="26" presetClass="entr" presetSubtype="0" fill="hold" grpId="0" nodeType="withEffect">
                                  <p:stCondLst>
                                    <p:cond delay="0"/>
                                  </p:stCondLst>
                                  <p:childTnLst>
                                    <p:set>
                                      <p:cBhvr>
                                        <p:cTn id="88" dur="1" fill="hold">
                                          <p:stCondLst>
                                            <p:cond delay="0"/>
                                          </p:stCondLst>
                                        </p:cTn>
                                        <p:tgtEl>
                                          <p:spTgt spid="3">
                                            <p:txEl>
                                              <p:pRg st="7" end="7"/>
                                            </p:txEl>
                                          </p:spTgt>
                                        </p:tgtEl>
                                        <p:attrNameLst>
                                          <p:attrName>style.visibility</p:attrName>
                                        </p:attrNameLst>
                                      </p:cBhvr>
                                      <p:to>
                                        <p:strVal val="visible"/>
                                      </p:to>
                                    </p:set>
                                    <p:animEffect transition="in" filter="wipe(down)">
                                      <p:cBhvr>
                                        <p:cTn id="89" dur="580">
                                          <p:stCondLst>
                                            <p:cond delay="0"/>
                                          </p:stCondLst>
                                        </p:cTn>
                                        <p:tgtEl>
                                          <p:spTgt spid="3">
                                            <p:txEl>
                                              <p:pRg st="7" end="7"/>
                                            </p:txEl>
                                          </p:spTgt>
                                        </p:tgtEl>
                                      </p:cBhvr>
                                    </p:animEffect>
                                    <p:anim calcmode="lin" valueType="num">
                                      <p:cBhvr>
                                        <p:cTn id="90" dur="1822"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91" dur="664"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92" dur="664" tmFilter="0, 0; 0.125,0.2665; 0.25,0.4; 0.375,0.465; 0.5,0.5;  0.625,0.535; 0.75,0.6; 0.875,0.7335; 1,1">
                                          <p:stCondLst>
                                            <p:cond delay="664"/>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93" dur="332" tmFilter="0, 0; 0.125,0.2665; 0.25,0.4; 0.375,0.465; 0.5,0.5;  0.625,0.535; 0.75,0.6; 0.875,0.7335; 1,1">
                                          <p:stCondLst>
                                            <p:cond delay="1324"/>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94" dur="164" tmFilter="0, 0; 0.125,0.2665; 0.25,0.4; 0.375,0.465; 0.5,0.5;  0.625,0.535; 0.75,0.6; 0.875,0.7335; 1,1">
                                          <p:stCondLst>
                                            <p:cond delay="1656"/>
                                          </p:stCondLst>
                                        </p:cTn>
                                        <p:tgtEl>
                                          <p:spTgt spid="3">
                                            <p:txEl>
                                              <p:pRg st="7" end="7"/>
                                            </p:txEl>
                                          </p:spTgt>
                                        </p:tgtEl>
                                        <p:attrNameLst>
                                          <p:attrName>ppt_y</p:attrName>
                                        </p:attrNameLst>
                                      </p:cBhvr>
                                      <p:tavLst>
                                        <p:tav tm="0" fmla="#ppt_y-sin(pi*$)/81">
                                          <p:val>
                                            <p:fltVal val="0"/>
                                          </p:val>
                                        </p:tav>
                                        <p:tav tm="100000">
                                          <p:val>
                                            <p:fltVal val="1"/>
                                          </p:val>
                                        </p:tav>
                                      </p:tavLst>
                                    </p:anim>
                                    <p:animScale>
                                      <p:cBhvr>
                                        <p:cTn id="95" dur="26">
                                          <p:stCondLst>
                                            <p:cond delay="650"/>
                                          </p:stCondLst>
                                        </p:cTn>
                                        <p:tgtEl>
                                          <p:spTgt spid="3">
                                            <p:txEl>
                                              <p:pRg st="7" end="7"/>
                                            </p:txEl>
                                          </p:spTgt>
                                        </p:tgtEl>
                                      </p:cBhvr>
                                      <p:to x="100000" y="60000"/>
                                    </p:animScale>
                                    <p:animScale>
                                      <p:cBhvr>
                                        <p:cTn id="96" dur="166" decel="50000">
                                          <p:stCondLst>
                                            <p:cond delay="676"/>
                                          </p:stCondLst>
                                        </p:cTn>
                                        <p:tgtEl>
                                          <p:spTgt spid="3">
                                            <p:txEl>
                                              <p:pRg st="7" end="7"/>
                                            </p:txEl>
                                          </p:spTgt>
                                        </p:tgtEl>
                                      </p:cBhvr>
                                      <p:to x="100000" y="100000"/>
                                    </p:animScale>
                                    <p:animScale>
                                      <p:cBhvr>
                                        <p:cTn id="97" dur="26">
                                          <p:stCondLst>
                                            <p:cond delay="1312"/>
                                          </p:stCondLst>
                                        </p:cTn>
                                        <p:tgtEl>
                                          <p:spTgt spid="3">
                                            <p:txEl>
                                              <p:pRg st="7" end="7"/>
                                            </p:txEl>
                                          </p:spTgt>
                                        </p:tgtEl>
                                      </p:cBhvr>
                                      <p:to x="100000" y="80000"/>
                                    </p:animScale>
                                    <p:animScale>
                                      <p:cBhvr>
                                        <p:cTn id="98" dur="166" decel="50000">
                                          <p:stCondLst>
                                            <p:cond delay="1338"/>
                                          </p:stCondLst>
                                        </p:cTn>
                                        <p:tgtEl>
                                          <p:spTgt spid="3">
                                            <p:txEl>
                                              <p:pRg st="7" end="7"/>
                                            </p:txEl>
                                          </p:spTgt>
                                        </p:tgtEl>
                                      </p:cBhvr>
                                      <p:to x="100000" y="100000"/>
                                    </p:animScale>
                                    <p:animScale>
                                      <p:cBhvr>
                                        <p:cTn id="99" dur="26">
                                          <p:stCondLst>
                                            <p:cond delay="1642"/>
                                          </p:stCondLst>
                                        </p:cTn>
                                        <p:tgtEl>
                                          <p:spTgt spid="3">
                                            <p:txEl>
                                              <p:pRg st="7" end="7"/>
                                            </p:txEl>
                                          </p:spTgt>
                                        </p:tgtEl>
                                      </p:cBhvr>
                                      <p:to x="100000" y="90000"/>
                                    </p:animScale>
                                    <p:animScale>
                                      <p:cBhvr>
                                        <p:cTn id="100" dur="166" decel="50000">
                                          <p:stCondLst>
                                            <p:cond delay="1668"/>
                                          </p:stCondLst>
                                        </p:cTn>
                                        <p:tgtEl>
                                          <p:spTgt spid="3">
                                            <p:txEl>
                                              <p:pRg st="7" end="7"/>
                                            </p:txEl>
                                          </p:spTgt>
                                        </p:tgtEl>
                                      </p:cBhvr>
                                      <p:to x="100000" y="100000"/>
                                    </p:animScale>
                                    <p:animScale>
                                      <p:cBhvr>
                                        <p:cTn id="101" dur="26">
                                          <p:stCondLst>
                                            <p:cond delay="1808"/>
                                          </p:stCondLst>
                                        </p:cTn>
                                        <p:tgtEl>
                                          <p:spTgt spid="3">
                                            <p:txEl>
                                              <p:pRg st="7" end="7"/>
                                            </p:txEl>
                                          </p:spTgt>
                                        </p:tgtEl>
                                      </p:cBhvr>
                                      <p:to x="100000" y="95000"/>
                                    </p:animScale>
                                    <p:animScale>
                                      <p:cBhvr>
                                        <p:cTn id="102" dur="166" decel="50000">
                                          <p:stCondLst>
                                            <p:cond delay="1834"/>
                                          </p:stCondLst>
                                        </p:cTn>
                                        <p:tgtEl>
                                          <p:spTgt spid="3">
                                            <p:txEl>
                                              <p:pRg st="7" end="7"/>
                                            </p:txEl>
                                          </p:spTgt>
                                        </p:tgtEl>
                                      </p:cBhvr>
                                      <p:to x="100000" y="100000"/>
                                    </p:animScale>
                                  </p:childTnLst>
                                </p:cTn>
                              </p:par>
                              <p:par>
                                <p:cTn id="103" presetID="26" presetClass="entr" presetSubtype="0" fill="hold" grpId="0" nodeType="withEffect">
                                  <p:stCondLst>
                                    <p:cond delay="0"/>
                                  </p:stCondLst>
                                  <p:childTnLst>
                                    <p:set>
                                      <p:cBhvr>
                                        <p:cTn id="104" dur="1" fill="hold">
                                          <p:stCondLst>
                                            <p:cond delay="0"/>
                                          </p:stCondLst>
                                        </p:cTn>
                                        <p:tgtEl>
                                          <p:spTgt spid="3">
                                            <p:txEl>
                                              <p:pRg st="8" end="8"/>
                                            </p:txEl>
                                          </p:spTgt>
                                        </p:tgtEl>
                                        <p:attrNameLst>
                                          <p:attrName>style.visibility</p:attrName>
                                        </p:attrNameLst>
                                      </p:cBhvr>
                                      <p:to>
                                        <p:strVal val="visible"/>
                                      </p:to>
                                    </p:set>
                                    <p:animEffect transition="in" filter="wipe(down)">
                                      <p:cBhvr>
                                        <p:cTn id="105" dur="580">
                                          <p:stCondLst>
                                            <p:cond delay="0"/>
                                          </p:stCondLst>
                                        </p:cTn>
                                        <p:tgtEl>
                                          <p:spTgt spid="3">
                                            <p:txEl>
                                              <p:pRg st="8" end="8"/>
                                            </p:txEl>
                                          </p:spTgt>
                                        </p:tgtEl>
                                      </p:cBhvr>
                                    </p:animEffect>
                                    <p:anim calcmode="lin" valueType="num">
                                      <p:cBhvr>
                                        <p:cTn id="106" dur="1822" tmFilter="0,0; 0.14,0.36; 0.43,0.73; 0.71,0.91; 1.0,1.0">
                                          <p:stCondLst>
                                            <p:cond delay="0"/>
                                          </p:stCondLst>
                                        </p:cTn>
                                        <p:tgtEl>
                                          <p:spTgt spid="3">
                                            <p:txEl>
                                              <p:pRg st="8" end="8"/>
                                            </p:txEl>
                                          </p:spTgt>
                                        </p:tgtEl>
                                        <p:attrNameLst>
                                          <p:attrName>ppt_x</p:attrName>
                                        </p:attrNameLst>
                                      </p:cBhvr>
                                      <p:tavLst>
                                        <p:tav tm="0">
                                          <p:val>
                                            <p:strVal val="#ppt_x-0.25"/>
                                          </p:val>
                                        </p:tav>
                                        <p:tav tm="100000">
                                          <p:val>
                                            <p:strVal val="#ppt_x"/>
                                          </p:val>
                                        </p:tav>
                                      </p:tavLst>
                                    </p:anim>
                                    <p:anim calcmode="lin" valueType="num">
                                      <p:cBhvr>
                                        <p:cTn id="107" dur="664" tmFilter="0.0,0.0; 0.25,0.07; 0.50,0.2; 0.75,0.467; 1.0,1.0">
                                          <p:stCondLst>
                                            <p:cond delay="0"/>
                                          </p:stCondLst>
                                        </p:cTn>
                                        <p:tgtEl>
                                          <p:spTgt spid="3">
                                            <p:txEl>
                                              <p:pRg st="8" end="8"/>
                                            </p:txEl>
                                          </p:spTgt>
                                        </p:tgtEl>
                                        <p:attrNameLst>
                                          <p:attrName>ppt_y</p:attrName>
                                        </p:attrNameLst>
                                      </p:cBhvr>
                                      <p:tavLst>
                                        <p:tav tm="0" fmla="#ppt_y-sin(pi*$)/3">
                                          <p:val>
                                            <p:fltVal val="0.5"/>
                                          </p:val>
                                        </p:tav>
                                        <p:tav tm="100000">
                                          <p:val>
                                            <p:fltVal val="1"/>
                                          </p:val>
                                        </p:tav>
                                      </p:tavLst>
                                    </p:anim>
                                    <p:anim calcmode="lin" valueType="num">
                                      <p:cBhvr>
                                        <p:cTn id="108" dur="664" tmFilter="0, 0; 0.125,0.2665; 0.25,0.4; 0.375,0.465; 0.5,0.5;  0.625,0.535; 0.75,0.6; 0.875,0.7335; 1,1">
                                          <p:stCondLst>
                                            <p:cond delay="664"/>
                                          </p:stCondLst>
                                        </p:cTn>
                                        <p:tgtEl>
                                          <p:spTgt spid="3">
                                            <p:txEl>
                                              <p:pRg st="8" end="8"/>
                                            </p:txEl>
                                          </p:spTgt>
                                        </p:tgtEl>
                                        <p:attrNameLst>
                                          <p:attrName>ppt_y</p:attrName>
                                        </p:attrNameLst>
                                      </p:cBhvr>
                                      <p:tavLst>
                                        <p:tav tm="0" fmla="#ppt_y-sin(pi*$)/9">
                                          <p:val>
                                            <p:fltVal val="0"/>
                                          </p:val>
                                        </p:tav>
                                        <p:tav tm="100000">
                                          <p:val>
                                            <p:fltVal val="1"/>
                                          </p:val>
                                        </p:tav>
                                      </p:tavLst>
                                    </p:anim>
                                    <p:anim calcmode="lin" valueType="num">
                                      <p:cBhvr>
                                        <p:cTn id="109" dur="332" tmFilter="0, 0; 0.125,0.2665; 0.25,0.4; 0.375,0.465; 0.5,0.5;  0.625,0.535; 0.75,0.6; 0.875,0.7335; 1,1">
                                          <p:stCondLst>
                                            <p:cond delay="1324"/>
                                          </p:stCondLst>
                                        </p:cTn>
                                        <p:tgtEl>
                                          <p:spTgt spid="3">
                                            <p:txEl>
                                              <p:pRg st="8" end="8"/>
                                            </p:txEl>
                                          </p:spTgt>
                                        </p:tgtEl>
                                        <p:attrNameLst>
                                          <p:attrName>ppt_y</p:attrName>
                                        </p:attrNameLst>
                                      </p:cBhvr>
                                      <p:tavLst>
                                        <p:tav tm="0" fmla="#ppt_y-sin(pi*$)/27">
                                          <p:val>
                                            <p:fltVal val="0"/>
                                          </p:val>
                                        </p:tav>
                                        <p:tav tm="100000">
                                          <p:val>
                                            <p:fltVal val="1"/>
                                          </p:val>
                                        </p:tav>
                                      </p:tavLst>
                                    </p:anim>
                                    <p:anim calcmode="lin" valueType="num">
                                      <p:cBhvr>
                                        <p:cTn id="110" dur="164" tmFilter="0, 0; 0.125,0.2665; 0.25,0.4; 0.375,0.465; 0.5,0.5;  0.625,0.535; 0.75,0.6; 0.875,0.7335; 1,1">
                                          <p:stCondLst>
                                            <p:cond delay="1656"/>
                                          </p:stCondLst>
                                        </p:cTn>
                                        <p:tgtEl>
                                          <p:spTgt spid="3">
                                            <p:txEl>
                                              <p:pRg st="8" end="8"/>
                                            </p:txEl>
                                          </p:spTgt>
                                        </p:tgtEl>
                                        <p:attrNameLst>
                                          <p:attrName>ppt_y</p:attrName>
                                        </p:attrNameLst>
                                      </p:cBhvr>
                                      <p:tavLst>
                                        <p:tav tm="0" fmla="#ppt_y-sin(pi*$)/81">
                                          <p:val>
                                            <p:fltVal val="0"/>
                                          </p:val>
                                        </p:tav>
                                        <p:tav tm="100000">
                                          <p:val>
                                            <p:fltVal val="1"/>
                                          </p:val>
                                        </p:tav>
                                      </p:tavLst>
                                    </p:anim>
                                    <p:animScale>
                                      <p:cBhvr>
                                        <p:cTn id="111" dur="26">
                                          <p:stCondLst>
                                            <p:cond delay="650"/>
                                          </p:stCondLst>
                                        </p:cTn>
                                        <p:tgtEl>
                                          <p:spTgt spid="3">
                                            <p:txEl>
                                              <p:pRg st="8" end="8"/>
                                            </p:txEl>
                                          </p:spTgt>
                                        </p:tgtEl>
                                      </p:cBhvr>
                                      <p:to x="100000" y="60000"/>
                                    </p:animScale>
                                    <p:animScale>
                                      <p:cBhvr>
                                        <p:cTn id="112" dur="166" decel="50000">
                                          <p:stCondLst>
                                            <p:cond delay="676"/>
                                          </p:stCondLst>
                                        </p:cTn>
                                        <p:tgtEl>
                                          <p:spTgt spid="3">
                                            <p:txEl>
                                              <p:pRg st="8" end="8"/>
                                            </p:txEl>
                                          </p:spTgt>
                                        </p:tgtEl>
                                      </p:cBhvr>
                                      <p:to x="100000" y="100000"/>
                                    </p:animScale>
                                    <p:animScale>
                                      <p:cBhvr>
                                        <p:cTn id="113" dur="26">
                                          <p:stCondLst>
                                            <p:cond delay="1312"/>
                                          </p:stCondLst>
                                        </p:cTn>
                                        <p:tgtEl>
                                          <p:spTgt spid="3">
                                            <p:txEl>
                                              <p:pRg st="8" end="8"/>
                                            </p:txEl>
                                          </p:spTgt>
                                        </p:tgtEl>
                                      </p:cBhvr>
                                      <p:to x="100000" y="80000"/>
                                    </p:animScale>
                                    <p:animScale>
                                      <p:cBhvr>
                                        <p:cTn id="114" dur="166" decel="50000">
                                          <p:stCondLst>
                                            <p:cond delay="1338"/>
                                          </p:stCondLst>
                                        </p:cTn>
                                        <p:tgtEl>
                                          <p:spTgt spid="3">
                                            <p:txEl>
                                              <p:pRg st="8" end="8"/>
                                            </p:txEl>
                                          </p:spTgt>
                                        </p:tgtEl>
                                      </p:cBhvr>
                                      <p:to x="100000" y="100000"/>
                                    </p:animScale>
                                    <p:animScale>
                                      <p:cBhvr>
                                        <p:cTn id="115" dur="26">
                                          <p:stCondLst>
                                            <p:cond delay="1642"/>
                                          </p:stCondLst>
                                        </p:cTn>
                                        <p:tgtEl>
                                          <p:spTgt spid="3">
                                            <p:txEl>
                                              <p:pRg st="8" end="8"/>
                                            </p:txEl>
                                          </p:spTgt>
                                        </p:tgtEl>
                                      </p:cBhvr>
                                      <p:to x="100000" y="90000"/>
                                    </p:animScale>
                                    <p:animScale>
                                      <p:cBhvr>
                                        <p:cTn id="116" dur="166" decel="50000">
                                          <p:stCondLst>
                                            <p:cond delay="1668"/>
                                          </p:stCondLst>
                                        </p:cTn>
                                        <p:tgtEl>
                                          <p:spTgt spid="3">
                                            <p:txEl>
                                              <p:pRg st="8" end="8"/>
                                            </p:txEl>
                                          </p:spTgt>
                                        </p:tgtEl>
                                      </p:cBhvr>
                                      <p:to x="100000" y="100000"/>
                                    </p:animScale>
                                    <p:animScale>
                                      <p:cBhvr>
                                        <p:cTn id="117" dur="26">
                                          <p:stCondLst>
                                            <p:cond delay="1808"/>
                                          </p:stCondLst>
                                        </p:cTn>
                                        <p:tgtEl>
                                          <p:spTgt spid="3">
                                            <p:txEl>
                                              <p:pRg st="8" end="8"/>
                                            </p:txEl>
                                          </p:spTgt>
                                        </p:tgtEl>
                                      </p:cBhvr>
                                      <p:to x="100000" y="95000"/>
                                    </p:animScale>
                                    <p:animScale>
                                      <p:cBhvr>
                                        <p:cTn id="118" dur="166" decel="50000">
                                          <p:stCondLst>
                                            <p:cond delay="1834"/>
                                          </p:stCondLst>
                                        </p:cTn>
                                        <p:tgtEl>
                                          <p:spTgt spid="3">
                                            <p:txEl>
                                              <p:pRg st="8" end="8"/>
                                            </p:txEl>
                                          </p:spTgt>
                                        </p:tgtEl>
                                      </p:cBhvr>
                                      <p:to x="100000" y="100000"/>
                                    </p:animScale>
                                  </p:childTnLst>
                                </p:cTn>
                              </p:par>
                              <p:par>
                                <p:cTn id="119" presetID="26" presetClass="entr" presetSubtype="0" fill="hold" grpId="0" nodeType="withEffect">
                                  <p:stCondLst>
                                    <p:cond delay="0"/>
                                  </p:stCondLst>
                                  <p:childTnLst>
                                    <p:set>
                                      <p:cBhvr>
                                        <p:cTn id="120" dur="1" fill="hold">
                                          <p:stCondLst>
                                            <p:cond delay="0"/>
                                          </p:stCondLst>
                                        </p:cTn>
                                        <p:tgtEl>
                                          <p:spTgt spid="3">
                                            <p:txEl>
                                              <p:pRg st="9" end="9"/>
                                            </p:txEl>
                                          </p:spTgt>
                                        </p:tgtEl>
                                        <p:attrNameLst>
                                          <p:attrName>style.visibility</p:attrName>
                                        </p:attrNameLst>
                                      </p:cBhvr>
                                      <p:to>
                                        <p:strVal val="visible"/>
                                      </p:to>
                                    </p:set>
                                    <p:animEffect transition="in" filter="wipe(down)">
                                      <p:cBhvr>
                                        <p:cTn id="121" dur="580">
                                          <p:stCondLst>
                                            <p:cond delay="0"/>
                                          </p:stCondLst>
                                        </p:cTn>
                                        <p:tgtEl>
                                          <p:spTgt spid="3">
                                            <p:txEl>
                                              <p:pRg st="9" end="9"/>
                                            </p:txEl>
                                          </p:spTgt>
                                        </p:tgtEl>
                                      </p:cBhvr>
                                    </p:animEffect>
                                    <p:anim calcmode="lin" valueType="num">
                                      <p:cBhvr>
                                        <p:cTn id="122" dur="1822" tmFilter="0,0; 0.14,0.36; 0.43,0.73; 0.71,0.91; 1.0,1.0">
                                          <p:stCondLst>
                                            <p:cond delay="0"/>
                                          </p:stCondLst>
                                        </p:cTn>
                                        <p:tgtEl>
                                          <p:spTgt spid="3">
                                            <p:txEl>
                                              <p:pRg st="9" end="9"/>
                                            </p:txEl>
                                          </p:spTgt>
                                        </p:tgtEl>
                                        <p:attrNameLst>
                                          <p:attrName>ppt_x</p:attrName>
                                        </p:attrNameLst>
                                      </p:cBhvr>
                                      <p:tavLst>
                                        <p:tav tm="0">
                                          <p:val>
                                            <p:strVal val="#ppt_x-0.25"/>
                                          </p:val>
                                        </p:tav>
                                        <p:tav tm="100000">
                                          <p:val>
                                            <p:strVal val="#ppt_x"/>
                                          </p:val>
                                        </p:tav>
                                      </p:tavLst>
                                    </p:anim>
                                    <p:anim calcmode="lin" valueType="num">
                                      <p:cBhvr>
                                        <p:cTn id="123" dur="664" tmFilter="0.0,0.0; 0.25,0.07; 0.50,0.2; 0.75,0.467; 1.0,1.0">
                                          <p:stCondLst>
                                            <p:cond delay="0"/>
                                          </p:stCondLst>
                                        </p:cTn>
                                        <p:tgtEl>
                                          <p:spTgt spid="3">
                                            <p:txEl>
                                              <p:pRg st="9" end="9"/>
                                            </p:txEl>
                                          </p:spTgt>
                                        </p:tgtEl>
                                        <p:attrNameLst>
                                          <p:attrName>ppt_y</p:attrName>
                                        </p:attrNameLst>
                                      </p:cBhvr>
                                      <p:tavLst>
                                        <p:tav tm="0" fmla="#ppt_y-sin(pi*$)/3">
                                          <p:val>
                                            <p:fltVal val="0.5"/>
                                          </p:val>
                                        </p:tav>
                                        <p:tav tm="100000">
                                          <p:val>
                                            <p:fltVal val="1"/>
                                          </p:val>
                                        </p:tav>
                                      </p:tavLst>
                                    </p:anim>
                                    <p:anim calcmode="lin" valueType="num">
                                      <p:cBhvr>
                                        <p:cTn id="124" dur="664" tmFilter="0, 0; 0.125,0.2665; 0.25,0.4; 0.375,0.465; 0.5,0.5;  0.625,0.535; 0.75,0.6; 0.875,0.7335; 1,1">
                                          <p:stCondLst>
                                            <p:cond delay="664"/>
                                          </p:stCondLst>
                                        </p:cTn>
                                        <p:tgtEl>
                                          <p:spTgt spid="3">
                                            <p:txEl>
                                              <p:pRg st="9" end="9"/>
                                            </p:txEl>
                                          </p:spTgt>
                                        </p:tgtEl>
                                        <p:attrNameLst>
                                          <p:attrName>ppt_y</p:attrName>
                                        </p:attrNameLst>
                                      </p:cBhvr>
                                      <p:tavLst>
                                        <p:tav tm="0" fmla="#ppt_y-sin(pi*$)/9">
                                          <p:val>
                                            <p:fltVal val="0"/>
                                          </p:val>
                                        </p:tav>
                                        <p:tav tm="100000">
                                          <p:val>
                                            <p:fltVal val="1"/>
                                          </p:val>
                                        </p:tav>
                                      </p:tavLst>
                                    </p:anim>
                                    <p:anim calcmode="lin" valueType="num">
                                      <p:cBhvr>
                                        <p:cTn id="125" dur="332" tmFilter="0, 0; 0.125,0.2665; 0.25,0.4; 0.375,0.465; 0.5,0.5;  0.625,0.535; 0.75,0.6; 0.875,0.7335; 1,1">
                                          <p:stCondLst>
                                            <p:cond delay="1324"/>
                                          </p:stCondLst>
                                        </p:cTn>
                                        <p:tgtEl>
                                          <p:spTgt spid="3">
                                            <p:txEl>
                                              <p:pRg st="9" end="9"/>
                                            </p:txEl>
                                          </p:spTgt>
                                        </p:tgtEl>
                                        <p:attrNameLst>
                                          <p:attrName>ppt_y</p:attrName>
                                        </p:attrNameLst>
                                      </p:cBhvr>
                                      <p:tavLst>
                                        <p:tav tm="0" fmla="#ppt_y-sin(pi*$)/27">
                                          <p:val>
                                            <p:fltVal val="0"/>
                                          </p:val>
                                        </p:tav>
                                        <p:tav tm="100000">
                                          <p:val>
                                            <p:fltVal val="1"/>
                                          </p:val>
                                        </p:tav>
                                      </p:tavLst>
                                    </p:anim>
                                    <p:anim calcmode="lin" valueType="num">
                                      <p:cBhvr>
                                        <p:cTn id="126" dur="164" tmFilter="0, 0; 0.125,0.2665; 0.25,0.4; 0.375,0.465; 0.5,0.5;  0.625,0.535; 0.75,0.6; 0.875,0.7335; 1,1">
                                          <p:stCondLst>
                                            <p:cond delay="1656"/>
                                          </p:stCondLst>
                                        </p:cTn>
                                        <p:tgtEl>
                                          <p:spTgt spid="3">
                                            <p:txEl>
                                              <p:pRg st="9" end="9"/>
                                            </p:txEl>
                                          </p:spTgt>
                                        </p:tgtEl>
                                        <p:attrNameLst>
                                          <p:attrName>ppt_y</p:attrName>
                                        </p:attrNameLst>
                                      </p:cBhvr>
                                      <p:tavLst>
                                        <p:tav tm="0" fmla="#ppt_y-sin(pi*$)/81">
                                          <p:val>
                                            <p:fltVal val="0"/>
                                          </p:val>
                                        </p:tav>
                                        <p:tav tm="100000">
                                          <p:val>
                                            <p:fltVal val="1"/>
                                          </p:val>
                                        </p:tav>
                                      </p:tavLst>
                                    </p:anim>
                                    <p:animScale>
                                      <p:cBhvr>
                                        <p:cTn id="127" dur="26">
                                          <p:stCondLst>
                                            <p:cond delay="650"/>
                                          </p:stCondLst>
                                        </p:cTn>
                                        <p:tgtEl>
                                          <p:spTgt spid="3">
                                            <p:txEl>
                                              <p:pRg st="9" end="9"/>
                                            </p:txEl>
                                          </p:spTgt>
                                        </p:tgtEl>
                                      </p:cBhvr>
                                      <p:to x="100000" y="60000"/>
                                    </p:animScale>
                                    <p:animScale>
                                      <p:cBhvr>
                                        <p:cTn id="128" dur="166" decel="50000">
                                          <p:stCondLst>
                                            <p:cond delay="676"/>
                                          </p:stCondLst>
                                        </p:cTn>
                                        <p:tgtEl>
                                          <p:spTgt spid="3">
                                            <p:txEl>
                                              <p:pRg st="9" end="9"/>
                                            </p:txEl>
                                          </p:spTgt>
                                        </p:tgtEl>
                                      </p:cBhvr>
                                      <p:to x="100000" y="100000"/>
                                    </p:animScale>
                                    <p:animScale>
                                      <p:cBhvr>
                                        <p:cTn id="129" dur="26">
                                          <p:stCondLst>
                                            <p:cond delay="1312"/>
                                          </p:stCondLst>
                                        </p:cTn>
                                        <p:tgtEl>
                                          <p:spTgt spid="3">
                                            <p:txEl>
                                              <p:pRg st="9" end="9"/>
                                            </p:txEl>
                                          </p:spTgt>
                                        </p:tgtEl>
                                      </p:cBhvr>
                                      <p:to x="100000" y="80000"/>
                                    </p:animScale>
                                    <p:animScale>
                                      <p:cBhvr>
                                        <p:cTn id="130" dur="166" decel="50000">
                                          <p:stCondLst>
                                            <p:cond delay="1338"/>
                                          </p:stCondLst>
                                        </p:cTn>
                                        <p:tgtEl>
                                          <p:spTgt spid="3">
                                            <p:txEl>
                                              <p:pRg st="9" end="9"/>
                                            </p:txEl>
                                          </p:spTgt>
                                        </p:tgtEl>
                                      </p:cBhvr>
                                      <p:to x="100000" y="100000"/>
                                    </p:animScale>
                                    <p:animScale>
                                      <p:cBhvr>
                                        <p:cTn id="131" dur="26">
                                          <p:stCondLst>
                                            <p:cond delay="1642"/>
                                          </p:stCondLst>
                                        </p:cTn>
                                        <p:tgtEl>
                                          <p:spTgt spid="3">
                                            <p:txEl>
                                              <p:pRg st="9" end="9"/>
                                            </p:txEl>
                                          </p:spTgt>
                                        </p:tgtEl>
                                      </p:cBhvr>
                                      <p:to x="100000" y="90000"/>
                                    </p:animScale>
                                    <p:animScale>
                                      <p:cBhvr>
                                        <p:cTn id="132" dur="166" decel="50000">
                                          <p:stCondLst>
                                            <p:cond delay="1668"/>
                                          </p:stCondLst>
                                        </p:cTn>
                                        <p:tgtEl>
                                          <p:spTgt spid="3">
                                            <p:txEl>
                                              <p:pRg st="9" end="9"/>
                                            </p:txEl>
                                          </p:spTgt>
                                        </p:tgtEl>
                                      </p:cBhvr>
                                      <p:to x="100000" y="100000"/>
                                    </p:animScale>
                                    <p:animScale>
                                      <p:cBhvr>
                                        <p:cTn id="133" dur="26">
                                          <p:stCondLst>
                                            <p:cond delay="1808"/>
                                          </p:stCondLst>
                                        </p:cTn>
                                        <p:tgtEl>
                                          <p:spTgt spid="3">
                                            <p:txEl>
                                              <p:pRg st="9" end="9"/>
                                            </p:txEl>
                                          </p:spTgt>
                                        </p:tgtEl>
                                      </p:cBhvr>
                                      <p:to x="100000" y="95000"/>
                                    </p:animScale>
                                    <p:animScale>
                                      <p:cBhvr>
                                        <p:cTn id="134" dur="166" decel="50000">
                                          <p:stCondLst>
                                            <p:cond delay="1834"/>
                                          </p:stCondLst>
                                        </p:cTn>
                                        <p:tgtEl>
                                          <p:spTgt spid="3">
                                            <p:txEl>
                                              <p:pRg st="9" end="9"/>
                                            </p:txEl>
                                          </p:spTgt>
                                        </p:tgtEl>
                                      </p:cBhvr>
                                      <p:to x="100000" y="100000"/>
                                    </p:animScale>
                                  </p:childTnLst>
                                </p:cTn>
                              </p:par>
                              <p:par>
                                <p:cTn id="135" presetID="26" presetClass="entr" presetSubtype="0" fill="hold" grpId="0" nodeType="withEffect">
                                  <p:stCondLst>
                                    <p:cond delay="0"/>
                                  </p:stCondLst>
                                  <p:childTnLst>
                                    <p:set>
                                      <p:cBhvr>
                                        <p:cTn id="136" dur="1" fill="hold">
                                          <p:stCondLst>
                                            <p:cond delay="0"/>
                                          </p:stCondLst>
                                        </p:cTn>
                                        <p:tgtEl>
                                          <p:spTgt spid="3">
                                            <p:txEl>
                                              <p:pRg st="10" end="10"/>
                                            </p:txEl>
                                          </p:spTgt>
                                        </p:tgtEl>
                                        <p:attrNameLst>
                                          <p:attrName>style.visibility</p:attrName>
                                        </p:attrNameLst>
                                      </p:cBhvr>
                                      <p:to>
                                        <p:strVal val="visible"/>
                                      </p:to>
                                    </p:set>
                                    <p:animEffect transition="in" filter="wipe(down)">
                                      <p:cBhvr>
                                        <p:cTn id="137" dur="580">
                                          <p:stCondLst>
                                            <p:cond delay="0"/>
                                          </p:stCondLst>
                                        </p:cTn>
                                        <p:tgtEl>
                                          <p:spTgt spid="3">
                                            <p:txEl>
                                              <p:pRg st="10" end="10"/>
                                            </p:txEl>
                                          </p:spTgt>
                                        </p:tgtEl>
                                      </p:cBhvr>
                                    </p:animEffect>
                                    <p:anim calcmode="lin" valueType="num">
                                      <p:cBhvr>
                                        <p:cTn id="138" dur="1822" tmFilter="0,0; 0.14,0.36; 0.43,0.73; 0.71,0.91; 1.0,1.0">
                                          <p:stCondLst>
                                            <p:cond delay="0"/>
                                          </p:stCondLst>
                                        </p:cTn>
                                        <p:tgtEl>
                                          <p:spTgt spid="3">
                                            <p:txEl>
                                              <p:pRg st="10" end="10"/>
                                            </p:txEl>
                                          </p:spTgt>
                                        </p:tgtEl>
                                        <p:attrNameLst>
                                          <p:attrName>ppt_x</p:attrName>
                                        </p:attrNameLst>
                                      </p:cBhvr>
                                      <p:tavLst>
                                        <p:tav tm="0">
                                          <p:val>
                                            <p:strVal val="#ppt_x-0.25"/>
                                          </p:val>
                                        </p:tav>
                                        <p:tav tm="100000">
                                          <p:val>
                                            <p:strVal val="#ppt_x"/>
                                          </p:val>
                                        </p:tav>
                                      </p:tavLst>
                                    </p:anim>
                                    <p:anim calcmode="lin" valueType="num">
                                      <p:cBhvr>
                                        <p:cTn id="139" dur="664" tmFilter="0.0,0.0; 0.25,0.07; 0.50,0.2; 0.75,0.467; 1.0,1.0">
                                          <p:stCondLst>
                                            <p:cond delay="0"/>
                                          </p:stCondLst>
                                        </p:cTn>
                                        <p:tgtEl>
                                          <p:spTgt spid="3">
                                            <p:txEl>
                                              <p:pRg st="10" end="10"/>
                                            </p:txEl>
                                          </p:spTgt>
                                        </p:tgtEl>
                                        <p:attrNameLst>
                                          <p:attrName>ppt_y</p:attrName>
                                        </p:attrNameLst>
                                      </p:cBhvr>
                                      <p:tavLst>
                                        <p:tav tm="0" fmla="#ppt_y-sin(pi*$)/3">
                                          <p:val>
                                            <p:fltVal val="0.5"/>
                                          </p:val>
                                        </p:tav>
                                        <p:tav tm="100000">
                                          <p:val>
                                            <p:fltVal val="1"/>
                                          </p:val>
                                        </p:tav>
                                      </p:tavLst>
                                    </p:anim>
                                    <p:anim calcmode="lin" valueType="num">
                                      <p:cBhvr>
                                        <p:cTn id="140" dur="664" tmFilter="0, 0; 0.125,0.2665; 0.25,0.4; 0.375,0.465; 0.5,0.5;  0.625,0.535; 0.75,0.6; 0.875,0.7335; 1,1">
                                          <p:stCondLst>
                                            <p:cond delay="664"/>
                                          </p:stCondLst>
                                        </p:cTn>
                                        <p:tgtEl>
                                          <p:spTgt spid="3">
                                            <p:txEl>
                                              <p:pRg st="10" end="10"/>
                                            </p:txEl>
                                          </p:spTgt>
                                        </p:tgtEl>
                                        <p:attrNameLst>
                                          <p:attrName>ppt_y</p:attrName>
                                        </p:attrNameLst>
                                      </p:cBhvr>
                                      <p:tavLst>
                                        <p:tav tm="0" fmla="#ppt_y-sin(pi*$)/9">
                                          <p:val>
                                            <p:fltVal val="0"/>
                                          </p:val>
                                        </p:tav>
                                        <p:tav tm="100000">
                                          <p:val>
                                            <p:fltVal val="1"/>
                                          </p:val>
                                        </p:tav>
                                      </p:tavLst>
                                    </p:anim>
                                    <p:anim calcmode="lin" valueType="num">
                                      <p:cBhvr>
                                        <p:cTn id="141" dur="332" tmFilter="0, 0; 0.125,0.2665; 0.25,0.4; 0.375,0.465; 0.5,0.5;  0.625,0.535; 0.75,0.6; 0.875,0.7335; 1,1">
                                          <p:stCondLst>
                                            <p:cond delay="1324"/>
                                          </p:stCondLst>
                                        </p:cTn>
                                        <p:tgtEl>
                                          <p:spTgt spid="3">
                                            <p:txEl>
                                              <p:pRg st="10" end="10"/>
                                            </p:txEl>
                                          </p:spTgt>
                                        </p:tgtEl>
                                        <p:attrNameLst>
                                          <p:attrName>ppt_y</p:attrName>
                                        </p:attrNameLst>
                                      </p:cBhvr>
                                      <p:tavLst>
                                        <p:tav tm="0" fmla="#ppt_y-sin(pi*$)/27">
                                          <p:val>
                                            <p:fltVal val="0"/>
                                          </p:val>
                                        </p:tav>
                                        <p:tav tm="100000">
                                          <p:val>
                                            <p:fltVal val="1"/>
                                          </p:val>
                                        </p:tav>
                                      </p:tavLst>
                                    </p:anim>
                                    <p:anim calcmode="lin" valueType="num">
                                      <p:cBhvr>
                                        <p:cTn id="142" dur="164" tmFilter="0, 0; 0.125,0.2665; 0.25,0.4; 0.375,0.465; 0.5,0.5;  0.625,0.535; 0.75,0.6; 0.875,0.7335; 1,1">
                                          <p:stCondLst>
                                            <p:cond delay="1656"/>
                                          </p:stCondLst>
                                        </p:cTn>
                                        <p:tgtEl>
                                          <p:spTgt spid="3">
                                            <p:txEl>
                                              <p:pRg st="10" end="10"/>
                                            </p:txEl>
                                          </p:spTgt>
                                        </p:tgtEl>
                                        <p:attrNameLst>
                                          <p:attrName>ppt_y</p:attrName>
                                        </p:attrNameLst>
                                      </p:cBhvr>
                                      <p:tavLst>
                                        <p:tav tm="0" fmla="#ppt_y-sin(pi*$)/81">
                                          <p:val>
                                            <p:fltVal val="0"/>
                                          </p:val>
                                        </p:tav>
                                        <p:tav tm="100000">
                                          <p:val>
                                            <p:fltVal val="1"/>
                                          </p:val>
                                        </p:tav>
                                      </p:tavLst>
                                    </p:anim>
                                    <p:animScale>
                                      <p:cBhvr>
                                        <p:cTn id="143" dur="26">
                                          <p:stCondLst>
                                            <p:cond delay="650"/>
                                          </p:stCondLst>
                                        </p:cTn>
                                        <p:tgtEl>
                                          <p:spTgt spid="3">
                                            <p:txEl>
                                              <p:pRg st="10" end="10"/>
                                            </p:txEl>
                                          </p:spTgt>
                                        </p:tgtEl>
                                      </p:cBhvr>
                                      <p:to x="100000" y="60000"/>
                                    </p:animScale>
                                    <p:animScale>
                                      <p:cBhvr>
                                        <p:cTn id="144" dur="166" decel="50000">
                                          <p:stCondLst>
                                            <p:cond delay="676"/>
                                          </p:stCondLst>
                                        </p:cTn>
                                        <p:tgtEl>
                                          <p:spTgt spid="3">
                                            <p:txEl>
                                              <p:pRg st="10" end="10"/>
                                            </p:txEl>
                                          </p:spTgt>
                                        </p:tgtEl>
                                      </p:cBhvr>
                                      <p:to x="100000" y="100000"/>
                                    </p:animScale>
                                    <p:animScale>
                                      <p:cBhvr>
                                        <p:cTn id="145" dur="26">
                                          <p:stCondLst>
                                            <p:cond delay="1312"/>
                                          </p:stCondLst>
                                        </p:cTn>
                                        <p:tgtEl>
                                          <p:spTgt spid="3">
                                            <p:txEl>
                                              <p:pRg st="10" end="10"/>
                                            </p:txEl>
                                          </p:spTgt>
                                        </p:tgtEl>
                                      </p:cBhvr>
                                      <p:to x="100000" y="80000"/>
                                    </p:animScale>
                                    <p:animScale>
                                      <p:cBhvr>
                                        <p:cTn id="146" dur="166" decel="50000">
                                          <p:stCondLst>
                                            <p:cond delay="1338"/>
                                          </p:stCondLst>
                                        </p:cTn>
                                        <p:tgtEl>
                                          <p:spTgt spid="3">
                                            <p:txEl>
                                              <p:pRg st="10" end="10"/>
                                            </p:txEl>
                                          </p:spTgt>
                                        </p:tgtEl>
                                      </p:cBhvr>
                                      <p:to x="100000" y="100000"/>
                                    </p:animScale>
                                    <p:animScale>
                                      <p:cBhvr>
                                        <p:cTn id="147" dur="26">
                                          <p:stCondLst>
                                            <p:cond delay="1642"/>
                                          </p:stCondLst>
                                        </p:cTn>
                                        <p:tgtEl>
                                          <p:spTgt spid="3">
                                            <p:txEl>
                                              <p:pRg st="10" end="10"/>
                                            </p:txEl>
                                          </p:spTgt>
                                        </p:tgtEl>
                                      </p:cBhvr>
                                      <p:to x="100000" y="90000"/>
                                    </p:animScale>
                                    <p:animScale>
                                      <p:cBhvr>
                                        <p:cTn id="148" dur="166" decel="50000">
                                          <p:stCondLst>
                                            <p:cond delay="1668"/>
                                          </p:stCondLst>
                                        </p:cTn>
                                        <p:tgtEl>
                                          <p:spTgt spid="3">
                                            <p:txEl>
                                              <p:pRg st="10" end="10"/>
                                            </p:txEl>
                                          </p:spTgt>
                                        </p:tgtEl>
                                      </p:cBhvr>
                                      <p:to x="100000" y="100000"/>
                                    </p:animScale>
                                    <p:animScale>
                                      <p:cBhvr>
                                        <p:cTn id="149" dur="26">
                                          <p:stCondLst>
                                            <p:cond delay="1808"/>
                                          </p:stCondLst>
                                        </p:cTn>
                                        <p:tgtEl>
                                          <p:spTgt spid="3">
                                            <p:txEl>
                                              <p:pRg st="10" end="10"/>
                                            </p:txEl>
                                          </p:spTgt>
                                        </p:tgtEl>
                                      </p:cBhvr>
                                      <p:to x="100000" y="95000"/>
                                    </p:animScale>
                                    <p:animScale>
                                      <p:cBhvr>
                                        <p:cTn id="150" dur="166" decel="50000">
                                          <p:stCondLst>
                                            <p:cond delay="1834"/>
                                          </p:stCondLst>
                                        </p:cTn>
                                        <p:tgtEl>
                                          <p:spTgt spid="3">
                                            <p:txEl>
                                              <p:pRg st="10" end="10"/>
                                            </p:txEl>
                                          </p:spTgt>
                                        </p:tgtEl>
                                      </p:cBhvr>
                                      <p:to x="100000" y="100000"/>
                                    </p:animScale>
                                  </p:childTnLst>
                                </p:cTn>
                              </p:par>
                              <p:par>
                                <p:cTn id="151" presetID="26" presetClass="entr" presetSubtype="0" fill="hold" grpId="0" nodeType="withEffect">
                                  <p:stCondLst>
                                    <p:cond delay="0"/>
                                  </p:stCondLst>
                                  <p:childTnLst>
                                    <p:set>
                                      <p:cBhvr>
                                        <p:cTn id="152" dur="1" fill="hold">
                                          <p:stCondLst>
                                            <p:cond delay="0"/>
                                          </p:stCondLst>
                                        </p:cTn>
                                        <p:tgtEl>
                                          <p:spTgt spid="3">
                                            <p:txEl>
                                              <p:pRg st="11" end="11"/>
                                            </p:txEl>
                                          </p:spTgt>
                                        </p:tgtEl>
                                        <p:attrNameLst>
                                          <p:attrName>style.visibility</p:attrName>
                                        </p:attrNameLst>
                                      </p:cBhvr>
                                      <p:to>
                                        <p:strVal val="visible"/>
                                      </p:to>
                                    </p:set>
                                    <p:animEffect transition="in" filter="wipe(down)">
                                      <p:cBhvr>
                                        <p:cTn id="153" dur="580">
                                          <p:stCondLst>
                                            <p:cond delay="0"/>
                                          </p:stCondLst>
                                        </p:cTn>
                                        <p:tgtEl>
                                          <p:spTgt spid="3">
                                            <p:txEl>
                                              <p:pRg st="11" end="11"/>
                                            </p:txEl>
                                          </p:spTgt>
                                        </p:tgtEl>
                                      </p:cBhvr>
                                    </p:animEffect>
                                    <p:anim calcmode="lin" valueType="num">
                                      <p:cBhvr>
                                        <p:cTn id="154" dur="1822" tmFilter="0,0; 0.14,0.36; 0.43,0.73; 0.71,0.91; 1.0,1.0">
                                          <p:stCondLst>
                                            <p:cond delay="0"/>
                                          </p:stCondLst>
                                        </p:cTn>
                                        <p:tgtEl>
                                          <p:spTgt spid="3">
                                            <p:txEl>
                                              <p:pRg st="11" end="11"/>
                                            </p:txEl>
                                          </p:spTgt>
                                        </p:tgtEl>
                                        <p:attrNameLst>
                                          <p:attrName>ppt_x</p:attrName>
                                        </p:attrNameLst>
                                      </p:cBhvr>
                                      <p:tavLst>
                                        <p:tav tm="0">
                                          <p:val>
                                            <p:strVal val="#ppt_x-0.25"/>
                                          </p:val>
                                        </p:tav>
                                        <p:tav tm="100000">
                                          <p:val>
                                            <p:strVal val="#ppt_x"/>
                                          </p:val>
                                        </p:tav>
                                      </p:tavLst>
                                    </p:anim>
                                    <p:anim calcmode="lin" valueType="num">
                                      <p:cBhvr>
                                        <p:cTn id="155" dur="664" tmFilter="0.0,0.0; 0.25,0.07; 0.50,0.2; 0.75,0.467; 1.0,1.0">
                                          <p:stCondLst>
                                            <p:cond delay="0"/>
                                          </p:stCondLst>
                                        </p:cTn>
                                        <p:tgtEl>
                                          <p:spTgt spid="3">
                                            <p:txEl>
                                              <p:pRg st="11" end="11"/>
                                            </p:txEl>
                                          </p:spTgt>
                                        </p:tgtEl>
                                        <p:attrNameLst>
                                          <p:attrName>ppt_y</p:attrName>
                                        </p:attrNameLst>
                                      </p:cBhvr>
                                      <p:tavLst>
                                        <p:tav tm="0" fmla="#ppt_y-sin(pi*$)/3">
                                          <p:val>
                                            <p:fltVal val="0.5"/>
                                          </p:val>
                                        </p:tav>
                                        <p:tav tm="100000">
                                          <p:val>
                                            <p:fltVal val="1"/>
                                          </p:val>
                                        </p:tav>
                                      </p:tavLst>
                                    </p:anim>
                                    <p:anim calcmode="lin" valueType="num">
                                      <p:cBhvr>
                                        <p:cTn id="156" dur="664" tmFilter="0, 0; 0.125,0.2665; 0.25,0.4; 0.375,0.465; 0.5,0.5;  0.625,0.535; 0.75,0.6; 0.875,0.7335; 1,1">
                                          <p:stCondLst>
                                            <p:cond delay="664"/>
                                          </p:stCondLst>
                                        </p:cTn>
                                        <p:tgtEl>
                                          <p:spTgt spid="3">
                                            <p:txEl>
                                              <p:pRg st="11" end="11"/>
                                            </p:txEl>
                                          </p:spTgt>
                                        </p:tgtEl>
                                        <p:attrNameLst>
                                          <p:attrName>ppt_y</p:attrName>
                                        </p:attrNameLst>
                                      </p:cBhvr>
                                      <p:tavLst>
                                        <p:tav tm="0" fmla="#ppt_y-sin(pi*$)/9">
                                          <p:val>
                                            <p:fltVal val="0"/>
                                          </p:val>
                                        </p:tav>
                                        <p:tav tm="100000">
                                          <p:val>
                                            <p:fltVal val="1"/>
                                          </p:val>
                                        </p:tav>
                                      </p:tavLst>
                                    </p:anim>
                                    <p:anim calcmode="lin" valueType="num">
                                      <p:cBhvr>
                                        <p:cTn id="157" dur="332" tmFilter="0, 0; 0.125,0.2665; 0.25,0.4; 0.375,0.465; 0.5,0.5;  0.625,0.535; 0.75,0.6; 0.875,0.7335; 1,1">
                                          <p:stCondLst>
                                            <p:cond delay="1324"/>
                                          </p:stCondLst>
                                        </p:cTn>
                                        <p:tgtEl>
                                          <p:spTgt spid="3">
                                            <p:txEl>
                                              <p:pRg st="11" end="11"/>
                                            </p:txEl>
                                          </p:spTgt>
                                        </p:tgtEl>
                                        <p:attrNameLst>
                                          <p:attrName>ppt_y</p:attrName>
                                        </p:attrNameLst>
                                      </p:cBhvr>
                                      <p:tavLst>
                                        <p:tav tm="0" fmla="#ppt_y-sin(pi*$)/27">
                                          <p:val>
                                            <p:fltVal val="0"/>
                                          </p:val>
                                        </p:tav>
                                        <p:tav tm="100000">
                                          <p:val>
                                            <p:fltVal val="1"/>
                                          </p:val>
                                        </p:tav>
                                      </p:tavLst>
                                    </p:anim>
                                    <p:anim calcmode="lin" valueType="num">
                                      <p:cBhvr>
                                        <p:cTn id="158" dur="164" tmFilter="0, 0; 0.125,0.2665; 0.25,0.4; 0.375,0.465; 0.5,0.5;  0.625,0.535; 0.75,0.6; 0.875,0.7335; 1,1">
                                          <p:stCondLst>
                                            <p:cond delay="1656"/>
                                          </p:stCondLst>
                                        </p:cTn>
                                        <p:tgtEl>
                                          <p:spTgt spid="3">
                                            <p:txEl>
                                              <p:pRg st="11" end="11"/>
                                            </p:txEl>
                                          </p:spTgt>
                                        </p:tgtEl>
                                        <p:attrNameLst>
                                          <p:attrName>ppt_y</p:attrName>
                                        </p:attrNameLst>
                                      </p:cBhvr>
                                      <p:tavLst>
                                        <p:tav tm="0" fmla="#ppt_y-sin(pi*$)/81">
                                          <p:val>
                                            <p:fltVal val="0"/>
                                          </p:val>
                                        </p:tav>
                                        <p:tav tm="100000">
                                          <p:val>
                                            <p:fltVal val="1"/>
                                          </p:val>
                                        </p:tav>
                                      </p:tavLst>
                                    </p:anim>
                                    <p:animScale>
                                      <p:cBhvr>
                                        <p:cTn id="159" dur="26">
                                          <p:stCondLst>
                                            <p:cond delay="650"/>
                                          </p:stCondLst>
                                        </p:cTn>
                                        <p:tgtEl>
                                          <p:spTgt spid="3">
                                            <p:txEl>
                                              <p:pRg st="11" end="11"/>
                                            </p:txEl>
                                          </p:spTgt>
                                        </p:tgtEl>
                                      </p:cBhvr>
                                      <p:to x="100000" y="60000"/>
                                    </p:animScale>
                                    <p:animScale>
                                      <p:cBhvr>
                                        <p:cTn id="160" dur="166" decel="50000">
                                          <p:stCondLst>
                                            <p:cond delay="676"/>
                                          </p:stCondLst>
                                        </p:cTn>
                                        <p:tgtEl>
                                          <p:spTgt spid="3">
                                            <p:txEl>
                                              <p:pRg st="11" end="11"/>
                                            </p:txEl>
                                          </p:spTgt>
                                        </p:tgtEl>
                                      </p:cBhvr>
                                      <p:to x="100000" y="100000"/>
                                    </p:animScale>
                                    <p:animScale>
                                      <p:cBhvr>
                                        <p:cTn id="161" dur="26">
                                          <p:stCondLst>
                                            <p:cond delay="1312"/>
                                          </p:stCondLst>
                                        </p:cTn>
                                        <p:tgtEl>
                                          <p:spTgt spid="3">
                                            <p:txEl>
                                              <p:pRg st="11" end="11"/>
                                            </p:txEl>
                                          </p:spTgt>
                                        </p:tgtEl>
                                      </p:cBhvr>
                                      <p:to x="100000" y="80000"/>
                                    </p:animScale>
                                    <p:animScale>
                                      <p:cBhvr>
                                        <p:cTn id="162" dur="166" decel="50000">
                                          <p:stCondLst>
                                            <p:cond delay="1338"/>
                                          </p:stCondLst>
                                        </p:cTn>
                                        <p:tgtEl>
                                          <p:spTgt spid="3">
                                            <p:txEl>
                                              <p:pRg st="11" end="11"/>
                                            </p:txEl>
                                          </p:spTgt>
                                        </p:tgtEl>
                                      </p:cBhvr>
                                      <p:to x="100000" y="100000"/>
                                    </p:animScale>
                                    <p:animScale>
                                      <p:cBhvr>
                                        <p:cTn id="163" dur="26">
                                          <p:stCondLst>
                                            <p:cond delay="1642"/>
                                          </p:stCondLst>
                                        </p:cTn>
                                        <p:tgtEl>
                                          <p:spTgt spid="3">
                                            <p:txEl>
                                              <p:pRg st="11" end="11"/>
                                            </p:txEl>
                                          </p:spTgt>
                                        </p:tgtEl>
                                      </p:cBhvr>
                                      <p:to x="100000" y="90000"/>
                                    </p:animScale>
                                    <p:animScale>
                                      <p:cBhvr>
                                        <p:cTn id="164" dur="166" decel="50000">
                                          <p:stCondLst>
                                            <p:cond delay="1668"/>
                                          </p:stCondLst>
                                        </p:cTn>
                                        <p:tgtEl>
                                          <p:spTgt spid="3">
                                            <p:txEl>
                                              <p:pRg st="11" end="11"/>
                                            </p:txEl>
                                          </p:spTgt>
                                        </p:tgtEl>
                                      </p:cBhvr>
                                      <p:to x="100000" y="100000"/>
                                    </p:animScale>
                                    <p:animScale>
                                      <p:cBhvr>
                                        <p:cTn id="165" dur="26">
                                          <p:stCondLst>
                                            <p:cond delay="1808"/>
                                          </p:stCondLst>
                                        </p:cTn>
                                        <p:tgtEl>
                                          <p:spTgt spid="3">
                                            <p:txEl>
                                              <p:pRg st="11" end="11"/>
                                            </p:txEl>
                                          </p:spTgt>
                                        </p:tgtEl>
                                      </p:cBhvr>
                                      <p:to x="100000" y="95000"/>
                                    </p:animScale>
                                    <p:animScale>
                                      <p:cBhvr>
                                        <p:cTn id="166" dur="166" decel="50000">
                                          <p:stCondLst>
                                            <p:cond delay="1834"/>
                                          </p:stCondLst>
                                        </p:cTn>
                                        <p:tgtEl>
                                          <p:spTgt spid="3">
                                            <p:txEl>
                                              <p:pRg st="11" end="11"/>
                                            </p:txEl>
                                          </p:spTgt>
                                        </p:tgtEl>
                                      </p:cBhvr>
                                      <p:to x="100000" y="100000"/>
                                    </p:animScale>
                                  </p:childTnLst>
                                </p:cTn>
                              </p:par>
                              <p:par>
                                <p:cTn id="167" presetID="26" presetClass="entr" presetSubtype="0" fill="hold" grpId="0" nodeType="withEffect">
                                  <p:stCondLst>
                                    <p:cond delay="0"/>
                                  </p:stCondLst>
                                  <p:childTnLst>
                                    <p:set>
                                      <p:cBhvr>
                                        <p:cTn id="168" dur="1" fill="hold">
                                          <p:stCondLst>
                                            <p:cond delay="0"/>
                                          </p:stCondLst>
                                        </p:cTn>
                                        <p:tgtEl>
                                          <p:spTgt spid="3">
                                            <p:txEl>
                                              <p:pRg st="12" end="12"/>
                                            </p:txEl>
                                          </p:spTgt>
                                        </p:tgtEl>
                                        <p:attrNameLst>
                                          <p:attrName>style.visibility</p:attrName>
                                        </p:attrNameLst>
                                      </p:cBhvr>
                                      <p:to>
                                        <p:strVal val="visible"/>
                                      </p:to>
                                    </p:set>
                                    <p:animEffect transition="in" filter="wipe(down)">
                                      <p:cBhvr>
                                        <p:cTn id="169" dur="580">
                                          <p:stCondLst>
                                            <p:cond delay="0"/>
                                          </p:stCondLst>
                                        </p:cTn>
                                        <p:tgtEl>
                                          <p:spTgt spid="3">
                                            <p:txEl>
                                              <p:pRg st="12" end="12"/>
                                            </p:txEl>
                                          </p:spTgt>
                                        </p:tgtEl>
                                      </p:cBhvr>
                                    </p:animEffect>
                                    <p:anim calcmode="lin" valueType="num">
                                      <p:cBhvr>
                                        <p:cTn id="170" dur="1822" tmFilter="0,0; 0.14,0.36; 0.43,0.73; 0.71,0.91; 1.0,1.0">
                                          <p:stCondLst>
                                            <p:cond delay="0"/>
                                          </p:stCondLst>
                                        </p:cTn>
                                        <p:tgtEl>
                                          <p:spTgt spid="3">
                                            <p:txEl>
                                              <p:pRg st="12" end="12"/>
                                            </p:txEl>
                                          </p:spTgt>
                                        </p:tgtEl>
                                        <p:attrNameLst>
                                          <p:attrName>ppt_x</p:attrName>
                                        </p:attrNameLst>
                                      </p:cBhvr>
                                      <p:tavLst>
                                        <p:tav tm="0">
                                          <p:val>
                                            <p:strVal val="#ppt_x-0.25"/>
                                          </p:val>
                                        </p:tav>
                                        <p:tav tm="100000">
                                          <p:val>
                                            <p:strVal val="#ppt_x"/>
                                          </p:val>
                                        </p:tav>
                                      </p:tavLst>
                                    </p:anim>
                                    <p:anim calcmode="lin" valueType="num">
                                      <p:cBhvr>
                                        <p:cTn id="171" dur="664" tmFilter="0.0,0.0; 0.25,0.07; 0.50,0.2; 0.75,0.467; 1.0,1.0">
                                          <p:stCondLst>
                                            <p:cond delay="0"/>
                                          </p:stCondLst>
                                        </p:cTn>
                                        <p:tgtEl>
                                          <p:spTgt spid="3">
                                            <p:txEl>
                                              <p:pRg st="12" end="12"/>
                                            </p:txEl>
                                          </p:spTgt>
                                        </p:tgtEl>
                                        <p:attrNameLst>
                                          <p:attrName>ppt_y</p:attrName>
                                        </p:attrNameLst>
                                      </p:cBhvr>
                                      <p:tavLst>
                                        <p:tav tm="0" fmla="#ppt_y-sin(pi*$)/3">
                                          <p:val>
                                            <p:fltVal val="0.5"/>
                                          </p:val>
                                        </p:tav>
                                        <p:tav tm="100000">
                                          <p:val>
                                            <p:fltVal val="1"/>
                                          </p:val>
                                        </p:tav>
                                      </p:tavLst>
                                    </p:anim>
                                    <p:anim calcmode="lin" valueType="num">
                                      <p:cBhvr>
                                        <p:cTn id="172" dur="664" tmFilter="0, 0; 0.125,0.2665; 0.25,0.4; 0.375,0.465; 0.5,0.5;  0.625,0.535; 0.75,0.6; 0.875,0.7335; 1,1">
                                          <p:stCondLst>
                                            <p:cond delay="664"/>
                                          </p:stCondLst>
                                        </p:cTn>
                                        <p:tgtEl>
                                          <p:spTgt spid="3">
                                            <p:txEl>
                                              <p:pRg st="12" end="12"/>
                                            </p:txEl>
                                          </p:spTgt>
                                        </p:tgtEl>
                                        <p:attrNameLst>
                                          <p:attrName>ppt_y</p:attrName>
                                        </p:attrNameLst>
                                      </p:cBhvr>
                                      <p:tavLst>
                                        <p:tav tm="0" fmla="#ppt_y-sin(pi*$)/9">
                                          <p:val>
                                            <p:fltVal val="0"/>
                                          </p:val>
                                        </p:tav>
                                        <p:tav tm="100000">
                                          <p:val>
                                            <p:fltVal val="1"/>
                                          </p:val>
                                        </p:tav>
                                      </p:tavLst>
                                    </p:anim>
                                    <p:anim calcmode="lin" valueType="num">
                                      <p:cBhvr>
                                        <p:cTn id="173" dur="332" tmFilter="0, 0; 0.125,0.2665; 0.25,0.4; 0.375,0.465; 0.5,0.5;  0.625,0.535; 0.75,0.6; 0.875,0.7335; 1,1">
                                          <p:stCondLst>
                                            <p:cond delay="1324"/>
                                          </p:stCondLst>
                                        </p:cTn>
                                        <p:tgtEl>
                                          <p:spTgt spid="3">
                                            <p:txEl>
                                              <p:pRg st="12" end="12"/>
                                            </p:txEl>
                                          </p:spTgt>
                                        </p:tgtEl>
                                        <p:attrNameLst>
                                          <p:attrName>ppt_y</p:attrName>
                                        </p:attrNameLst>
                                      </p:cBhvr>
                                      <p:tavLst>
                                        <p:tav tm="0" fmla="#ppt_y-sin(pi*$)/27">
                                          <p:val>
                                            <p:fltVal val="0"/>
                                          </p:val>
                                        </p:tav>
                                        <p:tav tm="100000">
                                          <p:val>
                                            <p:fltVal val="1"/>
                                          </p:val>
                                        </p:tav>
                                      </p:tavLst>
                                    </p:anim>
                                    <p:anim calcmode="lin" valueType="num">
                                      <p:cBhvr>
                                        <p:cTn id="174" dur="164" tmFilter="0, 0; 0.125,0.2665; 0.25,0.4; 0.375,0.465; 0.5,0.5;  0.625,0.535; 0.75,0.6; 0.875,0.7335; 1,1">
                                          <p:stCondLst>
                                            <p:cond delay="1656"/>
                                          </p:stCondLst>
                                        </p:cTn>
                                        <p:tgtEl>
                                          <p:spTgt spid="3">
                                            <p:txEl>
                                              <p:pRg st="12" end="12"/>
                                            </p:txEl>
                                          </p:spTgt>
                                        </p:tgtEl>
                                        <p:attrNameLst>
                                          <p:attrName>ppt_y</p:attrName>
                                        </p:attrNameLst>
                                      </p:cBhvr>
                                      <p:tavLst>
                                        <p:tav tm="0" fmla="#ppt_y-sin(pi*$)/81">
                                          <p:val>
                                            <p:fltVal val="0"/>
                                          </p:val>
                                        </p:tav>
                                        <p:tav tm="100000">
                                          <p:val>
                                            <p:fltVal val="1"/>
                                          </p:val>
                                        </p:tav>
                                      </p:tavLst>
                                    </p:anim>
                                    <p:animScale>
                                      <p:cBhvr>
                                        <p:cTn id="175" dur="26">
                                          <p:stCondLst>
                                            <p:cond delay="650"/>
                                          </p:stCondLst>
                                        </p:cTn>
                                        <p:tgtEl>
                                          <p:spTgt spid="3">
                                            <p:txEl>
                                              <p:pRg st="12" end="12"/>
                                            </p:txEl>
                                          </p:spTgt>
                                        </p:tgtEl>
                                      </p:cBhvr>
                                      <p:to x="100000" y="60000"/>
                                    </p:animScale>
                                    <p:animScale>
                                      <p:cBhvr>
                                        <p:cTn id="176" dur="166" decel="50000">
                                          <p:stCondLst>
                                            <p:cond delay="676"/>
                                          </p:stCondLst>
                                        </p:cTn>
                                        <p:tgtEl>
                                          <p:spTgt spid="3">
                                            <p:txEl>
                                              <p:pRg st="12" end="12"/>
                                            </p:txEl>
                                          </p:spTgt>
                                        </p:tgtEl>
                                      </p:cBhvr>
                                      <p:to x="100000" y="100000"/>
                                    </p:animScale>
                                    <p:animScale>
                                      <p:cBhvr>
                                        <p:cTn id="177" dur="26">
                                          <p:stCondLst>
                                            <p:cond delay="1312"/>
                                          </p:stCondLst>
                                        </p:cTn>
                                        <p:tgtEl>
                                          <p:spTgt spid="3">
                                            <p:txEl>
                                              <p:pRg st="12" end="12"/>
                                            </p:txEl>
                                          </p:spTgt>
                                        </p:tgtEl>
                                      </p:cBhvr>
                                      <p:to x="100000" y="80000"/>
                                    </p:animScale>
                                    <p:animScale>
                                      <p:cBhvr>
                                        <p:cTn id="178" dur="166" decel="50000">
                                          <p:stCondLst>
                                            <p:cond delay="1338"/>
                                          </p:stCondLst>
                                        </p:cTn>
                                        <p:tgtEl>
                                          <p:spTgt spid="3">
                                            <p:txEl>
                                              <p:pRg st="12" end="12"/>
                                            </p:txEl>
                                          </p:spTgt>
                                        </p:tgtEl>
                                      </p:cBhvr>
                                      <p:to x="100000" y="100000"/>
                                    </p:animScale>
                                    <p:animScale>
                                      <p:cBhvr>
                                        <p:cTn id="179" dur="26">
                                          <p:stCondLst>
                                            <p:cond delay="1642"/>
                                          </p:stCondLst>
                                        </p:cTn>
                                        <p:tgtEl>
                                          <p:spTgt spid="3">
                                            <p:txEl>
                                              <p:pRg st="12" end="12"/>
                                            </p:txEl>
                                          </p:spTgt>
                                        </p:tgtEl>
                                      </p:cBhvr>
                                      <p:to x="100000" y="90000"/>
                                    </p:animScale>
                                    <p:animScale>
                                      <p:cBhvr>
                                        <p:cTn id="180" dur="166" decel="50000">
                                          <p:stCondLst>
                                            <p:cond delay="1668"/>
                                          </p:stCondLst>
                                        </p:cTn>
                                        <p:tgtEl>
                                          <p:spTgt spid="3">
                                            <p:txEl>
                                              <p:pRg st="12" end="12"/>
                                            </p:txEl>
                                          </p:spTgt>
                                        </p:tgtEl>
                                      </p:cBhvr>
                                      <p:to x="100000" y="100000"/>
                                    </p:animScale>
                                    <p:animScale>
                                      <p:cBhvr>
                                        <p:cTn id="181" dur="26">
                                          <p:stCondLst>
                                            <p:cond delay="1808"/>
                                          </p:stCondLst>
                                        </p:cTn>
                                        <p:tgtEl>
                                          <p:spTgt spid="3">
                                            <p:txEl>
                                              <p:pRg st="12" end="12"/>
                                            </p:txEl>
                                          </p:spTgt>
                                        </p:tgtEl>
                                      </p:cBhvr>
                                      <p:to x="100000" y="95000"/>
                                    </p:animScale>
                                    <p:animScale>
                                      <p:cBhvr>
                                        <p:cTn id="182" dur="166" decel="50000">
                                          <p:stCondLst>
                                            <p:cond delay="1834"/>
                                          </p:stCondLst>
                                        </p:cTn>
                                        <p:tgtEl>
                                          <p:spTgt spid="3">
                                            <p:txEl>
                                              <p:pRg st="12" end="1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24.xml><?xml version="1.0" encoding="utf-8"?>
<p:sld xmlns:a="http://schemas.openxmlformats.org/drawingml/2006/main" xmlns:r="http://schemas.openxmlformats.org/officeDocument/2006/relationships" xmlns:p="http://schemas.openxmlformats.org/presentationml/2006/main">
  <p:cSld name="Slide31">
    <p:spTree>
      <p:nvGrpSpPr>
        <p:cNvPr id="1" name=""/>
        <p:cNvGrpSpPr/>
        <p:nvPr/>
      </p:nvGrpSpPr>
      <p:grpSpPr>
        <a:xfrm>
          <a:off x="0" y="0"/>
          <a:ext cx="0" cy="0"/>
          <a:chOff x="0" y="0"/>
          <a:chExt cx="0" cy="0"/>
        </a:xfrm>
      </p:grpSpPr>
      <p:sp>
        <p:nvSpPr>
          <p:cNvPr id="2" name="Segnaposto contenuto 2">
            <a:extLst>
              <a:ext uri="{FF2B5EF4-FFF2-40B4-BE49-F238E27FC236}">
                <a16:creationId xmlns="" xmlns:a16="http://schemas.microsoft.com/office/drawing/2014/main" id="{C7A172D5-1FB0-46D8-9926-E5D2F676EF6A}"/>
              </a:ext>
            </a:extLst>
          </p:cNvPr>
          <p:cNvSpPr txBox="1">
            <a:spLocks noGrp="1"/>
          </p:cNvSpPr>
          <p:nvPr>
            <p:ph idx="1"/>
          </p:nvPr>
        </p:nvSpPr>
        <p:spPr>
          <a:xfrm>
            <a:off x="457200" y="2210541"/>
            <a:ext cx="8229600" cy="3648722"/>
          </a:xfrm>
        </p:spPr>
        <p:txBody>
          <a:bodyPr anchorCtr="1"/>
          <a:lstStyle/>
          <a:p>
            <a:pPr marL="0" lvl="0" indent="0" algn="ctr">
              <a:spcBef>
                <a:spcPts val="1300"/>
              </a:spcBef>
              <a:buNone/>
            </a:pPr>
            <a:r>
              <a:rPr lang="it-IT" sz="5400" b="1" dirty="0">
                <a:solidFill>
                  <a:srgbClr val="0000FF"/>
                </a:solidFill>
                <a:latin typeface="Sylfaen" panose="010A0502050306030303" pitchFamily="18" charset="0"/>
              </a:rPr>
              <a:t>GRAZIE   PER</a:t>
            </a:r>
          </a:p>
          <a:p>
            <a:pPr marL="0" lvl="0" indent="0" algn="ctr">
              <a:spcBef>
                <a:spcPts val="1300"/>
              </a:spcBef>
              <a:buNone/>
            </a:pPr>
            <a:r>
              <a:rPr lang="it-IT" sz="5400" b="1" dirty="0">
                <a:solidFill>
                  <a:srgbClr val="0000FF"/>
                </a:solidFill>
                <a:latin typeface="Sylfaen" panose="010A0502050306030303" pitchFamily="18" charset="0"/>
              </a:rPr>
              <a:t>L’ ATTENZIONE</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52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anim calcmode="lin" valueType="num">
                                      <p:cBhvr>
                                        <p:cTn id="10" dur="500" fill="hold"/>
                                        <p:tgtEl>
                                          <p:spTgt spid="2">
                                            <p:txEl>
                                              <p:pRg st="0" end="0"/>
                                            </p:txEl>
                                          </p:spTgt>
                                        </p:tgtEl>
                                        <p:attrNameLst>
                                          <p:attrName>ppt_x</p:attrName>
                                        </p:attrNameLst>
                                      </p:cBhvr>
                                      <p:tavLst>
                                        <p:tav tm="0">
                                          <p:val>
                                            <p:fltVal val="0.5"/>
                                          </p:val>
                                        </p:tav>
                                        <p:tav tm="100000">
                                          <p:val>
                                            <p:strVal val="#ppt_x"/>
                                          </p:val>
                                        </p:tav>
                                      </p:tavLst>
                                    </p:anim>
                                    <p:anim calcmode="lin" valueType="num">
                                      <p:cBhvr>
                                        <p:cTn id="11" dur="500" fill="hold"/>
                                        <p:tgtEl>
                                          <p:spTgt spid="2">
                                            <p:txEl>
                                              <p:pRg st="0" end="0"/>
                                            </p:txEl>
                                          </p:spTgt>
                                        </p:tgtEl>
                                        <p:attrNameLst>
                                          <p:attrName>ppt_y</p:attrName>
                                        </p:attrNameLst>
                                      </p:cBhvr>
                                      <p:tavLst>
                                        <p:tav tm="0">
                                          <p:val>
                                            <p:fltVal val="0.5"/>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53" presetClass="entr" presetSubtype="528" fill="hold" grpId="0" nodeType="click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 calcmode="lin" valueType="num">
                                      <p:cBhvr>
                                        <p:cTn id="16"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7"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18" dur="500"/>
                                        <p:tgtEl>
                                          <p:spTgt spid="2">
                                            <p:txEl>
                                              <p:pRg st="1" end="1"/>
                                            </p:txEl>
                                          </p:spTgt>
                                        </p:tgtEl>
                                      </p:cBhvr>
                                    </p:animEffect>
                                    <p:anim calcmode="lin" valueType="num">
                                      <p:cBhvr>
                                        <p:cTn id="19" dur="500" fill="hold"/>
                                        <p:tgtEl>
                                          <p:spTgt spid="2">
                                            <p:txEl>
                                              <p:pRg st="1" end="1"/>
                                            </p:txEl>
                                          </p:spTgt>
                                        </p:tgtEl>
                                        <p:attrNameLst>
                                          <p:attrName>ppt_x</p:attrName>
                                        </p:attrNameLst>
                                      </p:cBhvr>
                                      <p:tavLst>
                                        <p:tav tm="0">
                                          <p:val>
                                            <p:fltVal val="0.5"/>
                                          </p:val>
                                        </p:tav>
                                        <p:tav tm="100000">
                                          <p:val>
                                            <p:strVal val="#ppt_x"/>
                                          </p:val>
                                        </p:tav>
                                      </p:tavLst>
                                    </p:anim>
                                    <p:anim calcmode="lin" valueType="num">
                                      <p:cBhvr>
                                        <p:cTn id="20" dur="500" fill="hold"/>
                                        <p:tgtEl>
                                          <p:spTgt spid="2">
                                            <p:txEl>
                                              <p:pRg st="1" end="1"/>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9136A479-297F-413B-8B09-300D6075AF71}"/>
              </a:ext>
            </a:extLst>
          </p:cNvPr>
          <p:cNvSpPr txBox="1">
            <a:spLocks noGrp="1"/>
          </p:cNvSpPr>
          <p:nvPr>
            <p:ph type="title"/>
          </p:nvPr>
        </p:nvSpPr>
        <p:spPr>
          <a:xfrm>
            <a:off x="457200" y="274640"/>
            <a:ext cx="8229600" cy="1371280"/>
          </a:xfrm>
        </p:spPr>
        <p:txBody>
          <a:bodyPr/>
          <a:lstStyle/>
          <a:p>
            <a:pPr lvl="0"/>
            <a:r>
              <a:rPr lang="it-IT" sz="4800" dirty="0">
                <a:solidFill>
                  <a:srgbClr val="0000FF"/>
                </a:solidFill>
                <a:latin typeface="Kristen ITC" panose="03050502040202030202" pitchFamily="66" charset="0"/>
              </a:rPr>
              <a:t/>
            </a:r>
            <a:br>
              <a:rPr lang="it-IT" sz="4800" dirty="0">
                <a:solidFill>
                  <a:srgbClr val="0000FF"/>
                </a:solidFill>
                <a:latin typeface="Kristen ITC" panose="03050502040202030202" pitchFamily="66" charset="0"/>
              </a:rPr>
            </a:br>
            <a:endParaRPr lang="it-IT" sz="4800" dirty="0">
              <a:solidFill>
                <a:srgbClr val="0000FF"/>
              </a:solidFill>
              <a:latin typeface="Kristen ITC" panose="03050502040202030202" pitchFamily="66" charset="0"/>
            </a:endParaRPr>
          </a:p>
        </p:txBody>
      </p:sp>
      <p:pic>
        <p:nvPicPr>
          <p:cNvPr id="6" name="Picture 9">
            <a:extLst>
              <a:ext uri="{FF2B5EF4-FFF2-40B4-BE49-F238E27FC236}">
                <a16:creationId xmlns="" xmlns:a16="http://schemas.microsoft.com/office/drawing/2014/main" id="{9044948C-A678-480D-8AAA-00F0821D7C35}"/>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61020" y="843817"/>
            <a:ext cx="2743306" cy="2054831"/>
          </a:xfrm>
          <a:prstGeom prst="rect">
            <a:avLst/>
          </a:prstGeom>
          <a:solidFill>
            <a:srgbClr val="2181B7">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2" name="Picture 11">
            <a:extLst>
              <a:ext uri="{FF2B5EF4-FFF2-40B4-BE49-F238E27FC236}">
                <a16:creationId xmlns="" xmlns:a16="http://schemas.microsoft.com/office/drawing/2014/main" id="{764C8CA7-A9AB-472D-9D8B-487C4A32AD18}"/>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361021" y="3900473"/>
            <a:ext cx="2821092" cy="1878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0">
            <a:extLst>
              <a:ext uri="{FF2B5EF4-FFF2-40B4-BE49-F238E27FC236}">
                <a16:creationId xmlns="" xmlns:a16="http://schemas.microsoft.com/office/drawing/2014/main" id="{834E9EFA-423B-42E9-8886-B9B373E7DF74}"/>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flipH="1">
            <a:off x="6272696" y="4620501"/>
            <a:ext cx="2338121" cy="1751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AutoShape 41" descr="Laboratorio teatro - Associazione Artemid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pic>
        <p:nvPicPr>
          <p:cNvPr id="4" name="Immagin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702071" y="2512049"/>
            <a:ext cx="2288945" cy="1714500"/>
          </a:xfrm>
          <a:prstGeom prst="rect">
            <a:avLst/>
          </a:prstGeom>
        </p:spPr>
      </p:pic>
      <p:pic>
        <p:nvPicPr>
          <p:cNvPr id="8" name="Picture 11">
            <a:extLst>
              <a:ext uri="{FF2B5EF4-FFF2-40B4-BE49-F238E27FC236}">
                <a16:creationId xmlns="" xmlns:a16="http://schemas.microsoft.com/office/drawing/2014/main" id="{764C8CA7-A9AB-472D-9D8B-487C4A32AD18}"/>
              </a:ext>
            </a:extLst>
          </p:cNvPr>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6309360" y="1007404"/>
            <a:ext cx="2588085" cy="17449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4621708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p:cTn id="12" dur="1000" fill="hold"/>
                                        <p:tgtEl>
                                          <p:spTgt spid="12"/>
                                        </p:tgtEl>
                                        <p:attrNameLst>
                                          <p:attrName>ppt_w</p:attrName>
                                        </p:attrNameLst>
                                      </p:cBhvr>
                                      <p:tavLst>
                                        <p:tav tm="0">
                                          <p:val>
                                            <p:fltVal val="0"/>
                                          </p:val>
                                        </p:tav>
                                        <p:tav tm="100000">
                                          <p:val>
                                            <p:strVal val="#ppt_w"/>
                                          </p:val>
                                        </p:tav>
                                      </p:tavLst>
                                    </p:anim>
                                    <p:anim calcmode="lin" valueType="num">
                                      <p:cBhvr>
                                        <p:cTn id="13" dur="1000" fill="hold"/>
                                        <p:tgtEl>
                                          <p:spTgt spid="12"/>
                                        </p:tgtEl>
                                        <p:attrNameLst>
                                          <p:attrName>ppt_h</p:attrName>
                                        </p:attrNameLst>
                                      </p:cBhvr>
                                      <p:tavLst>
                                        <p:tav tm="0">
                                          <p:val>
                                            <p:fltVal val="0"/>
                                          </p:val>
                                        </p:tav>
                                        <p:tav tm="100000">
                                          <p:val>
                                            <p:strVal val="#ppt_h"/>
                                          </p:val>
                                        </p:tav>
                                      </p:tavLst>
                                    </p:anim>
                                    <p:anim calcmode="lin" valueType="num">
                                      <p:cBhvr>
                                        <p:cTn id="14" dur="1000" fill="hold"/>
                                        <p:tgtEl>
                                          <p:spTgt spid="12"/>
                                        </p:tgtEl>
                                        <p:attrNameLst>
                                          <p:attrName>style.rotation</p:attrName>
                                        </p:attrNameLst>
                                      </p:cBhvr>
                                      <p:tavLst>
                                        <p:tav tm="0">
                                          <p:val>
                                            <p:fltVal val="90"/>
                                          </p:val>
                                        </p:tav>
                                        <p:tav tm="100000">
                                          <p:val>
                                            <p:fltVal val="0"/>
                                          </p:val>
                                        </p:tav>
                                      </p:tavLst>
                                    </p:anim>
                                    <p:animEffect transition="in" filter="fade">
                                      <p:cBhvr>
                                        <p:cTn id="15" dur="1000"/>
                                        <p:tgtEl>
                                          <p:spTgt spid="12"/>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nodeType="click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randombar(horizontal)">
                                      <p:cBhvr>
                                        <p:cTn id="20" dur="500"/>
                                        <p:tgtEl>
                                          <p:spTgt spid="16"/>
                                        </p:tgtEl>
                                      </p:cBhvr>
                                    </p:animEffect>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p:cTn id="25" dur="1000" fill="hold"/>
                                        <p:tgtEl>
                                          <p:spTgt spid="8"/>
                                        </p:tgtEl>
                                        <p:attrNameLst>
                                          <p:attrName>ppt_w</p:attrName>
                                        </p:attrNameLst>
                                      </p:cBhvr>
                                      <p:tavLst>
                                        <p:tav tm="0">
                                          <p:val>
                                            <p:fltVal val="0"/>
                                          </p:val>
                                        </p:tav>
                                        <p:tav tm="100000">
                                          <p:val>
                                            <p:strVal val="#ppt_w"/>
                                          </p:val>
                                        </p:tav>
                                      </p:tavLst>
                                    </p:anim>
                                    <p:anim calcmode="lin" valueType="num">
                                      <p:cBhvr>
                                        <p:cTn id="26" dur="1000" fill="hold"/>
                                        <p:tgtEl>
                                          <p:spTgt spid="8"/>
                                        </p:tgtEl>
                                        <p:attrNameLst>
                                          <p:attrName>ppt_h</p:attrName>
                                        </p:attrNameLst>
                                      </p:cBhvr>
                                      <p:tavLst>
                                        <p:tav tm="0">
                                          <p:val>
                                            <p:fltVal val="0"/>
                                          </p:val>
                                        </p:tav>
                                        <p:tav tm="100000">
                                          <p:val>
                                            <p:strVal val="#ppt_h"/>
                                          </p:val>
                                        </p:tav>
                                      </p:tavLst>
                                    </p:anim>
                                    <p:anim calcmode="lin" valueType="num">
                                      <p:cBhvr>
                                        <p:cTn id="27" dur="1000" fill="hold"/>
                                        <p:tgtEl>
                                          <p:spTgt spid="8"/>
                                        </p:tgtEl>
                                        <p:attrNameLst>
                                          <p:attrName>style.rotation</p:attrName>
                                        </p:attrNameLst>
                                      </p:cBhvr>
                                      <p:tavLst>
                                        <p:tav tm="0">
                                          <p:val>
                                            <p:fltVal val="90"/>
                                          </p:val>
                                        </p:tav>
                                        <p:tav tm="100000">
                                          <p:val>
                                            <p:fltVal val="0"/>
                                          </p:val>
                                        </p:tav>
                                      </p:tavLst>
                                    </p:anim>
                                    <p:animEffect transition="in" filter="fade">
                                      <p:cBhvr>
                                        <p:cTn id="28"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0988BA02-B254-48F4-B825-4F423A2E5980}"/>
              </a:ext>
            </a:extLst>
          </p:cNvPr>
          <p:cNvSpPr txBox="1">
            <a:spLocks noGrp="1"/>
          </p:cNvSpPr>
          <p:nvPr>
            <p:ph type="title"/>
          </p:nvPr>
        </p:nvSpPr>
        <p:spPr>
          <a:xfrm>
            <a:off x="457200" y="152400"/>
            <a:ext cx="8229600" cy="6492240"/>
          </a:xfrm>
        </p:spPr>
        <p:txBody>
          <a:bodyPr/>
          <a:lstStyle/>
          <a:p>
            <a:r>
              <a:rPr lang="it-IT" altLang="it-IT" sz="2000" dirty="0">
                <a:latin typeface="Sylfaen" panose="010A0502050306030303" pitchFamily="18" charset="0"/>
              </a:rPr>
              <a:t>La Scuola Secondaria di Primo Grado Paritaria del Complesso Scolastico Istituto Santissimo Sacramento, fondato in Francia nel 1715, diffuso in vari paesi del mondo e presente ed operante in Vermicino di Frascati dal 1957, promulga la storia e la passione formatrice del fondatore Padre Pietro Vigne e delle Suore Educatrici.</a:t>
            </a:r>
            <a:br>
              <a:rPr lang="it-IT" altLang="it-IT" sz="2000" dirty="0">
                <a:latin typeface="Sylfaen" panose="010A0502050306030303" pitchFamily="18" charset="0"/>
              </a:rPr>
            </a:br>
            <a:r>
              <a:rPr lang="it-IT" altLang="it-IT" sz="2000" dirty="0">
                <a:latin typeface="Sylfaen" panose="010A0502050306030303" pitchFamily="18" charset="0"/>
              </a:rPr>
              <a:t>In sintonia con i principi di libertà, uguaglianza e solidarietà della nostra Costituzione, aderisce ai principi della Scuola Cattolica, nonché a quelli </a:t>
            </a:r>
            <a:r>
              <a:rPr lang="it-IT" altLang="it-IT" sz="2000" dirty="0" err="1">
                <a:latin typeface="Sylfaen" panose="010A0502050306030303" pitchFamily="18" charset="0"/>
              </a:rPr>
              <a:t>pedagocici</a:t>
            </a:r>
            <a:r>
              <a:rPr lang="it-IT" altLang="it-IT" sz="2000" dirty="0">
                <a:latin typeface="Sylfaen" panose="010A0502050306030303" pitchFamily="18" charset="0"/>
              </a:rPr>
              <a:t> del Fondatore della nostra congregazione.</a:t>
            </a:r>
            <a:br>
              <a:rPr lang="it-IT" altLang="it-IT" sz="2000" dirty="0">
                <a:latin typeface="Sylfaen" panose="010A0502050306030303" pitchFamily="18" charset="0"/>
              </a:rPr>
            </a:br>
            <a:r>
              <a:rPr lang="it-IT" altLang="it-IT" sz="2000" dirty="0">
                <a:latin typeface="Sylfaen" panose="010A0502050306030303" pitchFamily="18" charset="0"/>
              </a:rPr>
              <a:t>Costituisce una vera e propria “palestra di vita sociale” dove si sviluppano amore, amicizia, comprensione, aiuto reciproco: caratteristiche fondamentali di una società cristiana.</a:t>
            </a:r>
            <a:br>
              <a:rPr lang="it-IT" altLang="it-IT" sz="2000" dirty="0">
                <a:latin typeface="Sylfaen" panose="010A0502050306030303" pitchFamily="18" charset="0"/>
              </a:rPr>
            </a:br>
            <a:r>
              <a:rPr lang="it-IT" altLang="it-IT" sz="2000" dirty="0">
                <a:latin typeface="Sylfaen" panose="010A0502050306030303" pitchFamily="18" charset="0"/>
              </a:rPr>
              <a:t>Rende servizio alle famiglie e alla società mediante l’opera di educatori religiosi e laici impegnati nel raggiungimento degli obiettivi cui è finalizzato l’insegnamento ed ogni forma di attività che si svolge.</a:t>
            </a:r>
            <a:br>
              <a:rPr lang="it-IT" altLang="it-IT" sz="2000" dirty="0">
                <a:latin typeface="Sylfaen" panose="010A0502050306030303" pitchFamily="18" charset="0"/>
              </a:rPr>
            </a:br>
            <a:r>
              <a:rPr lang="it-IT" altLang="it-IT" sz="2000" dirty="0">
                <a:latin typeface="Sylfaen" panose="010A0502050306030303" pitchFamily="18" charset="0"/>
              </a:rPr>
              <a:t>Il Complesso Scolastico Santissimo Sacramento offre, dunque, un’ampia gamma di opportunità educative e formative, che trovano ispirazione da un progetto globale per la formazione culturale, professionale ed etica dei giovani, basata sui principi della qualità totale, tanto nelle scelte educative ed organizzative, quanto nelle decisioni metodologiche e didattiche.</a:t>
            </a:r>
            <a:br>
              <a:rPr lang="it-IT" altLang="it-IT" sz="2000" dirty="0">
                <a:latin typeface="Sylfaen" panose="010A0502050306030303" pitchFamily="18" charset="0"/>
              </a:rPr>
            </a:br>
            <a:endParaRPr lang="it-IT" altLang="it-IT" sz="2000" dirty="0">
              <a:latin typeface="Sylfaen" panose="010A0502050306030303" pitchFamily="18" charset="0"/>
            </a:endParaRPr>
          </a:p>
        </p:txBody>
      </p:sp>
    </p:spTree>
    <p:extLst>
      <p:ext uri="{BB962C8B-B14F-4D97-AF65-F5344CB8AC3E}">
        <p14:creationId xmlns:p14="http://schemas.microsoft.com/office/powerpoint/2010/main" val="23608596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D9767367-01AA-4B6F-9056-B396FBB38769}"/>
              </a:ext>
            </a:extLst>
          </p:cNvPr>
          <p:cNvSpPr txBox="1">
            <a:spLocks noGrp="1"/>
          </p:cNvSpPr>
          <p:nvPr>
            <p:ph type="title"/>
          </p:nvPr>
        </p:nvSpPr>
        <p:spPr/>
        <p:txBody>
          <a:bodyPr/>
          <a:lstStyle/>
          <a:p>
            <a:pPr lvl="0"/>
            <a:r>
              <a:rPr lang="it-IT" sz="4000" b="1" dirty="0">
                <a:solidFill>
                  <a:srgbClr val="0000FF"/>
                </a:solidFill>
                <a:latin typeface="Kristen ITC" pitchFamily="66"/>
              </a:rPr>
              <a:t/>
            </a:r>
            <a:br>
              <a:rPr lang="it-IT" sz="4000" b="1" dirty="0">
                <a:solidFill>
                  <a:srgbClr val="0000FF"/>
                </a:solidFill>
                <a:latin typeface="Kristen ITC" pitchFamily="66"/>
              </a:rPr>
            </a:br>
            <a:r>
              <a:rPr lang="it-IT" sz="4000" dirty="0" smtClean="0">
                <a:solidFill>
                  <a:srgbClr val="0000FF"/>
                </a:solidFill>
                <a:latin typeface="Sylfaen" panose="010A0502050306030303" pitchFamily="18" charset="0"/>
              </a:rPr>
              <a:t>19 NOVEMBRE 2022</a:t>
            </a:r>
            <a:endParaRPr lang="it-IT" sz="4000" dirty="0">
              <a:latin typeface="Sylfaen" panose="010A0502050306030303" pitchFamily="18" charset="0"/>
            </a:endParaRPr>
          </a:p>
        </p:txBody>
      </p:sp>
      <p:sp>
        <p:nvSpPr>
          <p:cNvPr id="3" name="Segnaposto contenuto 2">
            <a:extLst>
              <a:ext uri="{FF2B5EF4-FFF2-40B4-BE49-F238E27FC236}">
                <a16:creationId xmlns="" xmlns:a16="http://schemas.microsoft.com/office/drawing/2014/main" id="{116F6760-3FDD-4E15-8568-377D2E9AAEB9}"/>
              </a:ext>
            </a:extLst>
          </p:cNvPr>
          <p:cNvSpPr txBox="1">
            <a:spLocks noGrp="1"/>
          </p:cNvSpPr>
          <p:nvPr>
            <p:ph idx="1"/>
          </p:nvPr>
        </p:nvSpPr>
        <p:spPr>
          <a:xfrm>
            <a:off x="457200" y="1600200"/>
            <a:ext cx="8507284" cy="4853132"/>
          </a:xfrm>
        </p:spPr>
        <p:txBody>
          <a:bodyPr/>
          <a:lstStyle/>
          <a:p>
            <a:pPr marL="0" lvl="0" indent="0" algn="ctr">
              <a:spcBef>
                <a:spcPts val="1000"/>
              </a:spcBef>
              <a:buNone/>
            </a:pPr>
            <a:r>
              <a:rPr lang="it-IT" sz="4000" b="1" dirty="0">
                <a:solidFill>
                  <a:srgbClr val="0000FF"/>
                </a:solidFill>
                <a:latin typeface="Sylfaen" panose="010A0502050306030303" pitchFamily="18" charset="0"/>
              </a:rPr>
              <a:t>La scuola incontra le famiglie</a:t>
            </a:r>
          </a:p>
          <a:p>
            <a:pPr marL="0" lvl="0" indent="0" algn="just">
              <a:buNone/>
            </a:pPr>
            <a:r>
              <a:rPr lang="it-IT" b="1" dirty="0">
                <a:latin typeface="Sylfaen" panose="010A0502050306030303" pitchFamily="18" charset="0"/>
              </a:rPr>
              <a:t>Una giornata per presentare ai genitori l’offerta formativa della nostra scuola e per continuare il  percorso e il dialogo costruttivo tra scuola e famiglia iniziato alla primaria.</a:t>
            </a:r>
          </a:p>
          <a:p>
            <a:pPr marL="0" lvl="0" indent="0" algn="just">
              <a:buNone/>
            </a:pPr>
            <a:r>
              <a:rPr lang="it-IT" b="1" dirty="0">
                <a:latin typeface="Sylfaen" panose="010A0502050306030303" pitchFamily="18" charset="0"/>
              </a:rPr>
              <a:t>Verrà presentata l’offerta didattica della nostra scuola secondaria di primo </a:t>
            </a:r>
            <a:r>
              <a:rPr lang="it-IT" b="1" dirty="0" smtClean="0">
                <a:latin typeface="Sylfaen" panose="010A0502050306030303" pitchFamily="18" charset="0"/>
              </a:rPr>
              <a:t>grado e </a:t>
            </a:r>
            <a:r>
              <a:rPr lang="it-IT" b="1" dirty="0">
                <a:latin typeface="Sylfaen" panose="010A0502050306030303" pitchFamily="18" charset="0"/>
              </a:rPr>
              <a:t>vi accompagneremo a visitare gli spazi e i laboratori utilizzati per le attività didattiche</a:t>
            </a:r>
          </a:p>
          <a:p>
            <a:pPr lvl="0"/>
            <a:endParaRPr lang="it-IT" dirty="0">
              <a:latin typeface="Sylfaen" panose="010A0502050306030303" pitchFamily="18"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solidFill>
                  <a:srgbClr val="0000FF"/>
                </a:solidFill>
              </a:rPr>
              <a:t>Metodologia</a:t>
            </a:r>
          </a:p>
        </p:txBody>
      </p:sp>
      <p:sp>
        <p:nvSpPr>
          <p:cNvPr id="3" name="Segnaposto contenuto 2"/>
          <p:cNvSpPr>
            <a:spLocks noGrp="1"/>
          </p:cNvSpPr>
          <p:nvPr>
            <p:ph idx="1"/>
          </p:nvPr>
        </p:nvSpPr>
        <p:spPr/>
        <p:txBody>
          <a:bodyPr/>
          <a:lstStyle/>
          <a:p>
            <a:r>
              <a:rPr lang="it-IT" sz="2800" dirty="0">
                <a:latin typeface="Sylfaen" panose="010A0502050306030303" pitchFamily="18" charset="0"/>
              </a:rPr>
              <a:t>Il progetto educativo della Scuola Secondaria di Primo Grado del Complesso Scolastico Santissimo Sacramento si ispira ad un principio guida, che pone lo studente al centro dell’azione didattico – educativa dei docenti. La formazione dell’alunno, inteso come individualità distinta e capace di autorealizzazione, incontra nel triennio delle Scuole Medie, una tappa importante legata al processo di maturazione della personalità e del “progetto di vita” di ciascuno.</a:t>
            </a:r>
          </a:p>
          <a:p>
            <a:endParaRPr lang="it-IT" dirty="0"/>
          </a:p>
          <a:p>
            <a:endParaRPr lang="it-IT" dirty="0"/>
          </a:p>
        </p:txBody>
      </p:sp>
    </p:spTree>
    <p:extLst>
      <p:ext uri="{BB962C8B-B14F-4D97-AF65-F5344CB8AC3E}">
        <p14:creationId xmlns:p14="http://schemas.microsoft.com/office/powerpoint/2010/main" val="10119616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0000FF"/>
                </a:solidFill>
              </a:rPr>
              <a:t>La </a:t>
            </a:r>
            <a:r>
              <a:rPr lang="it-IT" dirty="0">
                <a:solidFill>
                  <a:srgbClr val="0000FF"/>
                </a:solidFill>
              </a:rPr>
              <a:t>Pedagogia e la Didattica</a:t>
            </a:r>
          </a:p>
        </p:txBody>
      </p:sp>
      <p:sp>
        <p:nvSpPr>
          <p:cNvPr id="3" name="Segnaposto contenuto 2"/>
          <p:cNvSpPr>
            <a:spLocks noGrp="1"/>
          </p:cNvSpPr>
          <p:nvPr>
            <p:ph idx="1"/>
          </p:nvPr>
        </p:nvSpPr>
        <p:spPr/>
        <p:txBody>
          <a:bodyPr/>
          <a:lstStyle/>
          <a:p>
            <a:r>
              <a:rPr lang="it-IT" sz="2800" dirty="0">
                <a:latin typeface="Sylfaen" panose="010A0502050306030303" pitchFamily="18" charset="0"/>
              </a:rPr>
              <a:t>La crescita globale mette in luce come le conoscenze (il sapere) e le abilità operative (il fare) apprese ed esercitate a scuola e nella vita sociale di tutti i giorni, siano davvero costruttive quando diventano effettivamente competenze personali. L’offerta formativa della Scuola Secondaria di Primo Grado Santissimo Sacramento fonda quindi la sua struttura sulle concrete necessità dello studente, fulcro di un’azione didattico-educativa.</a:t>
            </a:r>
          </a:p>
          <a:p>
            <a:endParaRPr lang="it-IT" dirty="0"/>
          </a:p>
        </p:txBody>
      </p:sp>
    </p:spTree>
    <p:extLst>
      <p:ext uri="{BB962C8B-B14F-4D97-AF65-F5344CB8AC3E}">
        <p14:creationId xmlns:p14="http://schemas.microsoft.com/office/powerpoint/2010/main" val="13775874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66B949A3-BC24-4670-9B9B-CD201B21FA53}"/>
              </a:ext>
            </a:extLst>
          </p:cNvPr>
          <p:cNvSpPr txBox="1">
            <a:spLocks noGrp="1"/>
          </p:cNvSpPr>
          <p:nvPr>
            <p:ph type="title"/>
          </p:nvPr>
        </p:nvSpPr>
        <p:spPr/>
        <p:txBody>
          <a:bodyPr/>
          <a:lstStyle/>
          <a:p>
            <a:pPr lvl="0"/>
            <a:r>
              <a:rPr lang="it-IT" sz="2800" b="1" dirty="0">
                <a:solidFill>
                  <a:srgbClr val="0000FF"/>
                </a:solidFill>
                <a:latin typeface="Sylfaen" panose="010A0502050306030303" pitchFamily="18" charset="0"/>
              </a:rPr>
              <a:t>ORARIO ANNUALE DELLA SCUOLA SECONDARIA 1° GRADO</a:t>
            </a:r>
            <a:endParaRPr lang="it-IT" sz="2800" dirty="0">
              <a:solidFill>
                <a:srgbClr val="0000FF"/>
              </a:solidFill>
              <a:latin typeface="Sylfaen" panose="010A0502050306030303" pitchFamily="18" charset="0"/>
            </a:endParaRPr>
          </a:p>
        </p:txBody>
      </p:sp>
      <p:sp>
        <p:nvSpPr>
          <p:cNvPr id="3" name="CasellaDiTesto 2">
            <a:extLst>
              <a:ext uri="{FF2B5EF4-FFF2-40B4-BE49-F238E27FC236}">
                <a16:creationId xmlns="" xmlns:a16="http://schemas.microsoft.com/office/drawing/2014/main" id="{C9F53CBD-A48A-4DD6-B285-306EA562D309}"/>
              </a:ext>
            </a:extLst>
          </p:cNvPr>
          <p:cNvSpPr txBox="1"/>
          <p:nvPr/>
        </p:nvSpPr>
        <p:spPr>
          <a:xfrm>
            <a:off x="323523" y="1522238"/>
            <a:ext cx="8083630" cy="2246769"/>
          </a:xfrm>
          <a:prstGeom prst="rect">
            <a:avLst/>
          </a:prstGeom>
          <a:noFill/>
          <a:ln cap="flat">
            <a:noFill/>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2800" b="1" i="0" u="none" strike="noStrike" kern="1200" cap="none" spc="0" baseline="0" dirty="0">
                <a:solidFill>
                  <a:srgbClr val="000000"/>
                </a:solidFill>
                <a:uFillTx/>
                <a:latin typeface="Sylfaen" panose="010A0502050306030303" pitchFamily="18" charset="0"/>
              </a:rPr>
              <a:t>30 ore</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2800" b="0" i="0" u="none" strike="noStrike" kern="1200" cap="none" spc="0" baseline="0" dirty="0">
                <a:solidFill>
                  <a:srgbClr val="000000"/>
                </a:solidFill>
                <a:uFillTx/>
                <a:latin typeface="Sylfaen" panose="010A0502050306030303" pitchFamily="18" charset="0"/>
              </a:rPr>
              <a:t>da lunedì al venerdì</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2800" b="0" i="0" u="none" strike="noStrike" kern="1200" cap="none" spc="0" baseline="0" dirty="0">
                <a:solidFill>
                  <a:srgbClr val="000000"/>
                </a:solidFill>
                <a:uFillTx/>
                <a:latin typeface="Sylfaen" panose="010A0502050306030303" pitchFamily="18" charset="0"/>
              </a:rPr>
              <a:t>dalle ore 8.00 alle 14.00 </a:t>
            </a:r>
            <a:endParaRPr lang="it-IT" sz="2800" b="0" i="0" u="none" strike="noStrike" kern="1200" cap="none" spc="0" baseline="0" dirty="0" smtClean="0">
              <a:solidFill>
                <a:srgbClr val="000000"/>
              </a:solidFill>
              <a:uFillTx/>
              <a:latin typeface="Sylfaen" panose="010A0502050306030303" pitchFamily="18" charset="0"/>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2800" b="0" i="0" u="none" strike="noStrike" kern="1200" cap="none" spc="0" baseline="0" dirty="0" smtClean="0">
                <a:solidFill>
                  <a:srgbClr val="000000"/>
                </a:solidFill>
                <a:uFillTx/>
                <a:latin typeface="Sylfaen" panose="010A0502050306030303" pitchFamily="18" charset="0"/>
              </a:rPr>
              <a:t>(</a:t>
            </a:r>
            <a:r>
              <a:rPr lang="it-IT" sz="2800" b="0" i="0" u="none" strike="noStrike" kern="1200" cap="none" spc="0" baseline="0" dirty="0">
                <a:solidFill>
                  <a:srgbClr val="000000"/>
                </a:solidFill>
                <a:uFillTx/>
                <a:latin typeface="Sylfaen" panose="010A0502050306030303" pitchFamily="18" charset="0"/>
              </a:rPr>
              <a:t>Con due intervalli </a:t>
            </a:r>
            <a:endParaRPr lang="it-IT" sz="2800" b="0" i="0" u="none" strike="noStrike" kern="1200" cap="none" spc="0" baseline="0" dirty="0" smtClean="0">
              <a:solidFill>
                <a:srgbClr val="000000"/>
              </a:solidFill>
              <a:uFillTx/>
              <a:latin typeface="Sylfaen" panose="010A0502050306030303" pitchFamily="18" charset="0"/>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2800" b="0" i="0" u="none" strike="noStrike" kern="1200" cap="none" spc="0" baseline="0" dirty="0" smtClean="0">
                <a:solidFill>
                  <a:srgbClr val="000000"/>
                </a:solidFill>
                <a:uFillTx/>
                <a:latin typeface="Sylfaen" panose="010A0502050306030303" pitchFamily="18" charset="0"/>
              </a:rPr>
              <a:t>di </a:t>
            </a:r>
            <a:r>
              <a:rPr lang="it-IT" sz="2800" b="0" i="0" u="none" strike="noStrike" kern="1200" cap="none" spc="0" baseline="0" dirty="0">
                <a:solidFill>
                  <a:srgbClr val="000000"/>
                </a:solidFill>
                <a:uFillTx/>
                <a:latin typeface="Sylfaen" panose="010A0502050306030303" pitchFamily="18" charset="0"/>
              </a:rPr>
              <a:t>10 minuti)</a:t>
            </a:r>
          </a:p>
        </p:txBody>
      </p:sp>
      <p:sp>
        <p:nvSpPr>
          <p:cNvPr id="4" name="CasellaDiTesto 4">
            <a:extLst>
              <a:ext uri="{FF2B5EF4-FFF2-40B4-BE49-F238E27FC236}">
                <a16:creationId xmlns="" xmlns:a16="http://schemas.microsoft.com/office/drawing/2014/main" id="{1E09521E-E739-4B6F-99B5-FAD318F5AEB6}"/>
              </a:ext>
            </a:extLst>
          </p:cNvPr>
          <p:cNvSpPr txBox="1"/>
          <p:nvPr/>
        </p:nvSpPr>
        <p:spPr>
          <a:xfrm>
            <a:off x="457200" y="4181382"/>
            <a:ext cx="8319878" cy="1569660"/>
          </a:xfrm>
          <a:prstGeom prst="rect">
            <a:avLst/>
          </a:prstGeom>
          <a:noFill/>
          <a:ln cap="flat">
            <a:noFill/>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3200" b="1" i="0" u="none" strike="noStrike" kern="1200" cap="none" spc="0" baseline="0" dirty="0">
                <a:solidFill>
                  <a:srgbClr val="0000FF"/>
                </a:solidFill>
                <a:uFillTx/>
                <a:latin typeface="Sylfaen" panose="010A0502050306030303" pitchFamily="18" charset="0"/>
              </a:rPr>
              <a:t>ORARIO </a:t>
            </a:r>
            <a:r>
              <a:rPr lang="it-IT" sz="3200" b="1" dirty="0" smtClean="0">
                <a:solidFill>
                  <a:srgbClr val="0000FF"/>
                </a:solidFill>
                <a:latin typeface="Sylfaen" panose="010A0502050306030303" pitchFamily="18" charset="0"/>
              </a:rPr>
              <a:t>DOPOSCUOLA</a:t>
            </a:r>
            <a:endParaRPr lang="it-IT" sz="3200" b="1" i="0" u="none" strike="noStrike" kern="1200" cap="none" spc="0" baseline="0" dirty="0">
              <a:solidFill>
                <a:srgbClr val="0000FF"/>
              </a:solidFill>
              <a:uFillTx/>
              <a:latin typeface="Sylfaen" panose="010A0502050306030303" pitchFamily="18" charset="0"/>
            </a:endParaRPr>
          </a:p>
          <a:p>
            <a:pPr lvl="0" algn="ctr">
              <a:defRPr sz="1800" b="0" i="0" u="none" strike="noStrike" kern="0" cap="none" spc="0" baseline="0">
                <a:solidFill>
                  <a:srgbClr val="000000"/>
                </a:solidFill>
                <a:uFillTx/>
              </a:defRPr>
            </a:pPr>
            <a:r>
              <a:rPr lang="it-IT" sz="3200" dirty="0">
                <a:solidFill>
                  <a:srgbClr val="000000"/>
                </a:solidFill>
                <a:latin typeface="Sylfaen" panose="010A0502050306030303" pitchFamily="18" charset="0"/>
              </a:rPr>
              <a:t>da lunedì al venerdì</a:t>
            </a:r>
          </a:p>
          <a:p>
            <a:pPr lvl="0" algn="ctr">
              <a:defRPr sz="1800" b="0" i="0" u="none" strike="noStrike" kern="0" cap="none" spc="0" baseline="0">
                <a:solidFill>
                  <a:srgbClr val="000000"/>
                </a:solidFill>
                <a:uFillTx/>
              </a:defRPr>
            </a:pPr>
            <a:r>
              <a:rPr lang="it-IT" sz="3200" dirty="0">
                <a:solidFill>
                  <a:srgbClr val="000000"/>
                </a:solidFill>
                <a:latin typeface="Sylfaen" panose="010A0502050306030303" pitchFamily="18" charset="0"/>
              </a:rPr>
              <a:t>dalle ore </a:t>
            </a:r>
            <a:r>
              <a:rPr lang="it-IT" sz="3200" dirty="0" smtClean="0">
                <a:solidFill>
                  <a:srgbClr val="000000"/>
                </a:solidFill>
                <a:latin typeface="Sylfaen" panose="010A0502050306030303" pitchFamily="18" charset="0"/>
              </a:rPr>
              <a:t>15.00 </a:t>
            </a:r>
            <a:r>
              <a:rPr lang="it-IT" sz="3200" dirty="0">
                <a:solidFill>
                  <a:srgbClr val="000000"/>
                </a:solidFill>
                <a:latin typeface="Sylfaen" panose="010A0502050306030303" pitchFamily="18" charset="0"/>
              </a:rPr>
              <a:t>alle </a:t>
            </a:r>
            <a:r>
              <a:rPr lang="it-IT" sz="3200" dirty="0" smtClean="0">
                <a:solidFill>
                  <a:srgbClr val="000000"/>
                </a:solidFill>
                <a:latin typeface="Sylfaen" panose="010A0502050306030303" pitchFamily="18" charset="0"/>
              </a:rPr>
              <a:t>16.30</a:t>
            </a:r>
            <a:endParaRPr lang="it-IT" sz="3200" b="1" i="0" u="none" strike="noStrike" kern="1200" cap="none" spc="0" baseline="0" dirty="0">
              <a:solidFill>
                <a:srgbClr val="0000FF"/>
              </a:solidFill>
              <a:uFillTx/>
              <a:latin typeface="Sylfaen" panose="010A0502050306030303" pitchFamily="18" charset="0"/>
            </a:endParaRPr>
          </a:p>
        </p:txBody>
      </p:sp>
    </p:spTree>
    <p:extLst>
      <p:ext uri="{BB962C8B-B14F-4D97-AF65-F5344CB8AC3E}">
        <p14:creationId xmlns:p14="http://schemas.microsoft.com/office/powerpoint/2010/main" val="34999549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name="Slide14">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9136A479-297F-413B-8B09-300D6075AF71}"/>
              </a:ext>
            </a:extLst>
          </p:cNvPr>
          <p:cNvSpPr txBox="1">
            <a:spLocks noGrp="1"/>
          </p:cNvSpPr>
          <p:nvPr>
            <p:ph type="title"/>
          </p:nvPr>
        </p:nvSpPr>
        <p:spPr/>
        <p:txBody>
          <a:bodyPr/>
          <a:lstStyle/>
          <a:p>
            <a:pPr lvl="0"/>
            <a:r>
              <a:rPr lang="it-IT" sz="3200" dirty="0">
                <a:solidFill>
                  <a:srgbClr val="0000FF"/>
                </a:solidFill>
                <a:latin typeface="Sylfaen" panose="010A0502050306030303" pitchFamily="18" charset="0"/>
              </a:rPr>
              <a:t>Orario settimanale delle discipline</a:t>
            </a:r>
          </a:p>
        </p:txBody>
      </p:sp>
      <p:graphicFrame>
        <p:nvGraphicFramePr>
          <p:cNvPr id="3" name="Segnaposto contenuto 2"/>
          <p:cNvGraphicFramePr>
            <a:graphicFrameLocks noGrp="1"/>
          </p:cNvGraphicFramePr>
          <p:nvPr>
            <p:ph idx="1"/>
            <p:extLst>
              <p:ext uri="{D42A27DB-BD31-4B8C-83A1-F6EECF244321}">
                <p14:modId xmlns:p14="http://schemas.microsoft.com/office/powerpoint/2010/main" val="741979317"/>
              </p:ext>
            </p:extLst>
          </p:nvPr>
        </p:nvGraphicFramePr>
        <p:xfrm>
          <a:off x="619761" y="1417640"/>
          <a:ext cx="7965438" cy="4830765"/>
        </p:xfrm>
        <a:graphic>
          <a:graphicData uri="http://schemas.openxmlformats.org/drawingml/2006/table">
            <a:tbl>
              <a:tblPr firstRow="1" firstCol="1" bandRow="1"/>
              <a:tblGrid>
                <a:gridCol w="2224664">
                  <a:extLst>
                    <a:ext uri="{9D8B030D-6E8A-4147-A177-3AD203B41FA5}">
                      <a16:colId xmlns="" xmlns:a16="http://schemas.microsoft.com/office/drawing/2014/main" val="2475357174"/>
                    </a:ext>
                  </a:extLst>
                </a:gridCol>
                <a:gridCol w="1758054">
                  <a:extLst>
                    <a:ext uri="{9D8B030D-6E8A-4147-A177-3AD203B41FA5}">
                      <a16:colId xmlns="" xmlns:a16="http://schemas.microsoft.com/office/drawing/2014/main" val="1580619351"/>
                    </a:ext>
                  </a:extLst>
                </a:gridCol>
                <a:gridCol w="1991360">
                  <a:extLst>
                    <a:ext uri="{9D8B030D-6E8A-4147-A177-3AD203B41FA5}">
                      <a16:colId xmlns="" xmlns:a16="http://schemas.microsoft.com/office/drawing/2014/main" val="1729225606"/>
                    </a:ext>
                  </a:extLst>
                </a:gridCol>
                <a:gridCol w="1991360">
                  <a:extLst>
                    <a:ext uri="{9D8B030D-6E8A-4147-A177-3AD203B41FA5}">
                      <a16:colId xmlns="" xmlns:a16="http://schemas.microsoft.com/office/drawing/2014/main" val="2429055465"/>
                    </a:ext>
                  </a:extLst>
                </a:gridCol>
              </a:tblGrid>
              <a:tr h="271881">
                <a:tc>
                  <a:txBody>
                    <a:bodyPr/>
                    <a:lstStyle/>
                    <a:p>
                      <a:pPr algn="just">
                        <a:lnSpc>
                          <a:spcPct val="107000"/>
                        </a:lnSpc>
                        <a:spcAft>
                          <a:spcPts val="0"/>
                        </a:spcAft>
                      </a:pPr>
                      <a:r>
                        <a:rPr lang="it-IT" sz="1400" b="1" dirty="0">
                          <a:effectLst/>
                          <a:latin typeface="Sylfaen" panose="010A0502050306030303" pitchFamily="18" charset="0"/>
                          <a:ea typeface="Calibri" panose="020F0502020204030204" pitchFamily="34" charset="0"/>
                          <a:cs typeface="Times New Roman" panose="02020603050405020304" pitchFamily="18" charset="0"/>
                        </a:rPr>
                        <a:t>Discipline</a:t>
                      </a:r>
                      <a:endParaRPr lang="it-IT" sz="1100" dirty="0">
                        <a:effectLst/>
                        <a:latin typeface="Sylfaen" panose="010A05020503060303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just">
                        <a:lnSpc>
                          <a:spcPct val="107000"/>
                        </a:lnSpc>
                        <a:spcAft>
                          <a:spcPts val="0"/>
                        </a:spcAft>
                      </a:pPr>
                      <a:r>
                        <a:rPr lang="it-IT" sz="1400" b="1" dirty="0">
                          <a:effectLst/>
                          <a:latin typeface="Sylfaen" panose="010A0502050306030303" pitchFamily="18" charset="0"/>
                          <a:ea typeface="Calibri" panose="020F0502020204030204" pitchFamily="34" charset="0"/>
                          <a:cs typeface="Times New Roman" panose="02020603050405020304" pitchFamily="18" charset="0"/>
                        </a:rPr>
                        <a:t>I</a:t>
                      </a:r>
                      <a:endParaRPr lang="it-IT" sz="1100" dirty="0">
                        <a:effectLst/>
                        <a:latin typeface="Sylfaen" panose="010A05020503060303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just">
                        <a:lnSpc>
                          <a:spcPct val="107000"/>
                        </a:lnSpc>
                        <a:spcAft>
                          <a:spcPts val="0"/>
                        </a:spcAft>
                      </a:pPr>
                      <a:r>
                        <a:rPr lang="it-IT" sz="1400" b="1" dirty="0">
                          <a:effectLst/>
                          <a:latin typeface="Sylfaen" panose="010A0502050306030303" pitchFamily="18" charset="0"/>
                          <a:ea typeface="Calibri" panose="020F0502020204030204" pitchFamily="34" charset="0"/>
                          <a:cs typeface="Times New Roman" panose="02020603050405020304" pitchFamily="18" charset="0"/>
                        </a:rPr>
                        <a:t>II</a:t>
                      </a:r>
                      <a:endParaRPr lang="it-IT" sz="1100" dirty="0">
                        <a:effectLst/>
                        <a:latin typeface="Sylfaen" panose="010A05020503060303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just">
                        <a:lnSpc>
                          <a:spcPct val="107000"/>
                        </a:lnSpc>
                        <a:spcAft>
                          <a:spcPts val="0"/>
                        </a:spcAft>
                      </a:pPr>
                      <a:r>
                        <a:rPr lang="it-IT" sz="1400" b="1" dirty="0">
                          <a:effectLst/>
                          <a:latin typeface="Sylfaen" panose="010A0502050306030303" pitchFamily="18" charset="0"/>
                          <a:ea typeface="Calibri" panose="020F0502020204030204" pitchFamily="34" charset="0"/>
                          <a:cs typeface="Times New Roman" panose="02020603050405020304" pitchFamily="18" charset="0"/>
                        </a:rPr>
                        <a:t>III</a:t>
                      </a:r>
                      <a:endParaRPr lang="it-IT" sz="1100" dirty="0">
                        <a:effectLst/>
                        <a:latin typeface="Sylfaen" panose="010A05020503060303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extLst>
                  <a:ext uri="{0D108BD9-81ED-4DB2-BD59-A6C34878D82A}">
                    <a16:rowId xmlns="" xmlns:a16="http://schemas.microsoft.com/office/drawing/2014/main" val="1927967522"/>
                  </a:ext>
                </a:extLst>
              </a:tr>
              <a:tr h="379907">
                <a:tc>
                  <a:txBody>
                    <a:bodyPr/>
                    <a:lstStyle/>
                    <a:p>
                      <a:pPr algn="just">
                        <a:lnSpc>
                          <a:spcPct val="107000"/>
                        </a:lnSpc>
                        <a:spcAft>
                          <a:spcPts val="0"/>
                        </a:spcAft>
                      </a:pPr>
                      <a:r>
                        <a:rPr lang="it-IT" sz="1400">
                          <a:effectLst/>
                          <a:latin typeface="Times New Roman" panose="02020603050405020304" pitchFamily="18" charset="0"/>
                          <a:ea typeface="Calibri" panose="020F0502020204030204" pitchFamily="34" charset="0"/>
                          <a:cs typeface="Times New Roman" panose="02020603050405020304" pitchFamily="18" charset="0"/>
                        </a:rPr>
                        <a:t>Italiano</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it-IT" sz="1400">
                          <a:effectLst/>
                          <a:latin typeface="Times New Roman" panose="02020603050405020304" pitchFamily="18" charset="0"/>
                          <a:ea typeface="Calibri" panose="020F0502020204030204" pitchFamily="34" charset="0"/>
                          <a:cs typeface="Times New Roman" panose="02020603050405020304" pitchFamily="18" charset="0"/>
                        </a:rPr>
                        <a:t>6</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it-IT" sz="1400">
                          <a:effectLst/>
                          <a:latin typeface="Times New Roman" panose="02020603050405020304" pitchFamily="18" charset="0"/>
                          <a:ea typeface="Calibri" panose="020F0502020204030204" pitchFamily="34" charset="0"/>
                          <a:cs typeface="Times New Roman" panose="02020603050405020304" pitchFamily="18" charset="0"/>
                        </a:rPr>
                        <a:t>6</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it-IT" sz="1400">
                          <a:effectLst/>
                          <a:latin typeface="Times New Roman" panose="02020603050405020304" pitchFamily="18" charset="0"/>
                          <a:ea typeface="Calibri" panose="020F0502020204030204" pitchFamily="34" charset="0"/>
                          <a:cs typeface="Times New Roman" panose="02020603050405020304" pitchFamily="18" charset="0"/>
                        </a:rPr>
                        <a:t>6</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943180428"/>
                  </a:ext>
                </a:extLst>
              </a:tr>
              <a:tr h="379907">
                <a:tc>
                  <a:txBody>
                    <a:bodyPr/>
                    <a:lstStyle/>
                    <a:p>
                      <a:pPr algn="just">
                        <a:lnSpc>
                          <a:spcPct val="107000"/>
                        </a:lnSpc>
                        <a:spcAft>
                          <a:spcPts val="0"/>
                        </a:spcAft>
                      </a:pPr>
                      <a:r>
                        <a:rPr lang="it-IT" sz="1400">
                          <a:effectLst/>
                          <a:latin typeface="Times New Roman" panose="02020603050405020304" pitchFamily="18" charset="0"/>
                          <a:ea typeface="Calibri" panose="020F0502020204030204" pitchFamily="34" charset="0"/>
                          <a:cs typeface="Times New Roman" panose="02020603050405020304" pitchFamily="18" charset="0"/>
                        </a:rPr>
                        <a:t>Storia e Geografia</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it-IT" sz="1400">
                          <a:effectLst/>
                          <a:latin typeface="Times New Roman" panose="02020603050405020304" pitchFamily="18" charset="0"/>
                          <a:ea typeface="Calibri" panose="020F0502020204030204" pitchFamily="34" charset="0"/>
                          <a:cs typeface="Times New Roman" panose="02020603050405020304" pitchFamily="18" charset="0"/>
                        </a:rPr>
                        <a:t>4</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it-IT" sz="1400">
                          <a:effectLst/>
                          <a:latin typeface="Times New Roman" panose="02020603050405020304" pitchFamily="18" charset="0"/>
                          <a:ea typeface="Calibri" panose="020F0502020204030204" pitchFamily="34" charset="0"/>
                          <a:cs typeface="Times New Roman" panose="02020603050405020304" pitchFamily="18" charset="0"/>
                        </a:rPr>
                        <a:t>4</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it-IT" sz="1400">
                          <a:effectLst/>
                          <a:latin typeface="Times New Roman" panose="02020603050405020304" pitchFamily="18" charset="0"/>
                          <a:ea typeface="Calibri" panose="020F0502020204030204" pitchFamily="34" charset="0"/>
                          <a:cs typeface="Times New Roman" panose="02020603050405020304" pitchFamily="18" charset="0"/>
                        </a:rPr>
                        <a:t>4</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542733144"/>
                  </a:ext>
                </a:extLst>
              </a:tr>
              <a:tr h="379907">
                <a:tc>
                  <a:txBody>
                    <a:bodyPr/>
                    <a:lstStyle/>
                    <a:p>
                      <a:pPr algn="just">
                        <a:lnSpc>
                          <a:spcPct val="107000"/>
                        </a:lnSpc>
                        <a:spcAft>
                          <a:spcPts val="0"/>
                        </a:spcAft>
                      </a:pPr>
                      <a:r>
                        <a:rPr lang="it-IT" sz="1400">
                          <a:effectLst/>
                          <a:latin typeface="Times New Roman" panose="02020603050405020304" pitchFamily="18" charset="0"/>
                          <a:ea typeface="Calibri" panose="020F0502020204030204" pitchFamily="34" charset="0"/>
                          <a:cs typeface="Times New Roman" panose="02020603050405020304" pitchFamily="18" charset="0"/>
                        </a:rPr>
                        <a:t>Inglese</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it-IT" sz="1400">
                          <a:effectLst/>
                          <a:latin typeface="Times New Roman" panose="02020603050405020304" pitchFamily="18" charset="0"/>
                          <a:ea typeface="Calibri" panose="020F0502020204030204" pitchFamily="34" charset="0"/>
                          <a:cs typeface="Times New Roman" panose="02020603050405020304" pitchFamily="18" charset="0"/>
                        </a:rPr>
                        <a:t>3</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it-IT" sz="1400">
                          <a:effectLst/>
                          <a:latin typeface="Times New Roman" panose="02020603050405020304" pitchFamily="18" charset="0"/>
                          <a:ea typeface="Calibri" panose="020F0502020204030204" pitchFamily="34" charset="0"/>
                          <a:cs typeface="Times New Roman" panose="02020603050405020304" pitchFamily="18" charset="0"/>
                        </a:rPr>
                        <a:t>3</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it-IT" sz="1400">
                          <a:effectLst/>
                          <a:latin typeface="Times New Roman" panose="02020603050405020304" pitchFamily="18" charset="0"/>
                          <a:ea typeface="Calibri" panose="020F0502020204030204" pitchFamily="34" charset="0"/>
                          <a:cs typeface="Times New Roman" panose="02020603050405020304" pitchFamily="18" charset="0"/>
                        </a:rPr>
                        <a:t>3</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559082621"/>
                  </a:ext>
                </a:extLst>
              </a:tr>
              <a:tr h="379907">
                <a:tc>
                  <a:txBody>
                    <a:bodyPr/>
                    <a:lstStyle/>
                    <a:p>
                      <a:pPr algn="just">
                        <a:lnSpc>
                          <a:spcPct val="107000"/>
                        </a:lnSpc>
                        <a:spcAft>
                          <a:spcPts val="0"/>
                        </a:spcAft>
                      </a:pPr>
                      <a:r>
                        <a:rPr lang="it-IT" sz="1400">
                          <a:effectLst/>
                          <a:latin typeface="Times New Roman" panose="02020603050405020304" pitchFamily="18" charset="0"/>
                          <a:ea typeface="Calibri" panose="020F0502020204030204" pitchFamily="34" charset="0"/>
                          <a:cs typeface="Times New Roman" panose="02020603050405020304" pitchFamily="18" charset="0"/>
                        </a:rPr>
                        <a:t>Francese</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it-IT" sz="1400">
                          <a:effectLst/>
                          <a:latin typeface="Times New Roman" panose="02020603050405020304" pitchFamily="18" charset="0"/>
                          <a:ea typeface="Calibri" panose="020F0502020204030204" pitchFamily="34" charset="0"/>
                          <a:cs typeface="Times New Roman" panose="02020603050405020304" pitchFamily="18" charset="0"/>
                        </a:rPr>
                        <a:t>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it-IT" sz="1400">
                          <a:effectLst/>
                          <a:latin typeface="Times New Roman" panose="02020603050405020304" pitchFamily="18" charset="0"/>
                          <a:ea typeface="Calibri" panose="020F0502020204030204" pitchFamily="34" charset="0"/>
                          <a:cs typeface="Times New Roman" panose="02020603050405020304" pitchFamily="18" charset="0"/>
                        </a:rPr>
                        <a:t>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it-IT" sz="1400">
                          <a:effectLst/>
                          <a:latin typeface="Times New Roman" panose="02020603050405020304" pitchFamily="18" charset="0"/>
                          <a:ea typeface="Calibri" panose="020F0502020204030204" pitchFamily="34" charset="0"/>
                          <a:cs typeface="Times New Roman" panose="02020603050405020304" pitchFamily="18" charset="0"/>
                        </a:rPr>
                        <a:t>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793569249"/>
                  </a:ext>
                </a:extLst>
              </a:tr>
              <a:tr h="379907">
                <a:tc>
                  <a:txBody>
                    <a:bodyPr/>
                    <a:lstStyle/>
                    <a:p>
                      <a:pPr algn="just">
                        <a:lnSpc>
                          <a:spcPct val="107000"/>
                        </a:lnSpc>
                        <a:spcAft>
                          <a:spcPts val="0"/>
                        </a:spcAft>
                      </a:pPr>
                      <a:r>
                        <a:rPr lang="it-IT" sz="1400">
                          <a:effectLst/>
                          <a:latin typeface="Times New Roman" panose="02020603050405020304" pitchFamily="18" charset="0"/>
                          <a:ea typeface="Calibri" panose="020F0502020204030204" pitchFamily="34" charset="0"/>
                          <a:cs typeface="Times New Roman" panose="02020603050405020304" pitchFamily="18" charset="0"/>
                        </a:rPr>
                        <a:t>Matematica</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it-IT" sz="1400">
                          <a:effectLst/>
                          <a:latin typeface="Times New Roman" panose="02020603050405020304" pitchFamily="18" charset="0"/>
                          <a:ea typeface="Calibri" panose="020F0502020204030204" pitchFamily="34" charset="0"/>
                          <a:cs typeface="Times New Roman" panose="02020603050405020304" pitchFamily="18" charset="0"/>
                        </a:rPr>
                        <a:t>4</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it-IT" sz="1400">
                          <a:effectLst/>
                          <a:latin typeface="Times New Roman" panose="02020603050405020304" pitchFamily="18" charset="0"/>
                          <a:ea typeface="Calibri" panose="020F0502020204030204" pitchFamily="34" charset="0"/>
                          <a:cs typeface="Times New Roman" panose="02020603050405020304" pitchFamily="18" charset="0"/>
                        </a:rPr>
                        <a:t>4</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it-IT" sz="1400">
                          <a:effectLst/>
                          <a:latin typeface="Times New Roman" panose="02020603050405020304" pitchFamily="18" charset="0"/>
                          <a:ea typeface="Calibri" panose="020F0502020204030204" pitchFamily="34" charset="0"/>
                          <a:cs typeface="Times New Roman" panose="02020603050405020304" pitchFamily="18" charset="0"/>
                        </a:rPr>
                        <a:t>4</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501788090"/>
                  </a:ext>
                </a:extLst>
              </a:tr>
              <a:tr h="379907">
                <a:tc>
                  <a:txBody>
                    <a:bodyPr/>
                    <a:lstStyle/>
                    <a:p>
                      <a:pPr algn="just">
                        <a:lnSpc>
                          <a:spcPct val="107000"/>
                        </a:lnSpc>
                        <a:spcAft>
                          <a:spcPts val="0"/>
                        </a:spcAft>
                      </a:pPr>
                      <a:r>
                        <a:rPr lang="it-IT" sz="1400">
                          <a:effectLst/>
                          <a:latin typeface="Times New Roman" panose="02020603050405020304" pitchFamily="18" charset="0"/>
                          <a:ea typeface="Calibri" panose="020F0502020204030204" pitchFamily="34" charset="0"/>
                          <a:cs typeface="Times New Roman" panose="02020603050405020304" pitchFamily="18" charset="0"/>
                        </a:rPr>
                        <a:t>Scienze</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it-IT" sz="1400">
                          <a:effectLst/>
                          <a:latin typeface="Times New Roman" panose="02020603050405020304" pitchFamily="18" charset="0"/>
                          <a:ea typeface="Calibri" panose="020F0502020204030204" pitchFamily="34" charset="0"/>
                          <a:cs typeface="Times New Roman" panose="02020603050405020304" pitchFamily="18" charset="0"/>
                        </a:rPr>
                        <a:t>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it-IT" sz="1400">
                          <a:effectLst/>
                          <a:latin typeface="Times New Roman" panose="02020603050405020304" pitchFamily="18" charset="0"/>
                          <a:ea typeface="Calibri" panose="020F0502020204030204" pitchFamily="34" charset="0"/>
                          <a:cs typeface="Times New Roman" panose="02020603050405020304" pitchFamily="18" charset="0"/>
                        </a:rPr>
                        <a:t>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it-IT" sz="1400">
                          <a:effectLst/>
                          <a:latin typeface="Times New Roman" panose="02020603050405020304" pitchFamily="18" charset="0"/>
                          <a:ea typeface="Calibri" panose="020F0502020204030204" pitchFamily="34" charset="0"/>
                          <a:cs typeface="Times New Roman" panose="02020603050405020304" pitchFamily="18" charset="0"/>
                        </a:rPr>
                        <a:t>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805172897"/>
                  </a:ext>
                </a:extLst>
              </a:tr>
              <a:tr h="379907">
                <a:tc>
                  <a:txBody>
                    <a:bodyPr/>
                    <a:lstStyle/>
                    <a:p>
                      <a:pPr algn="just">
                        <a:lnSpc>
                          <a:spcPct val="107000"/>
                        </a:lnSpc>
                        <a:spcAft>
                          <a:spcPts val="0"/>
                        </a:spcAft>
                      </a:pPr>
                      <a:r>
                        <a:rPr lang="it-IT" sz="1400">
                          <a:effectLst/>
                          <a:latin typeface="Times New Roman" panose="02020603050405020304" pitchFamily="18" charset="0"/>
                          <a:ea typeface="Calibri" panose="020F0502020204030204" pitchFamily="34" charset="0"/>
                          <a:cs typeface="Times New Roman" panose="02020603050405020304" pitchFamily="18" charset="0"/>
                        </a:rPr>
                        <a:t>Tecnologia</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it-IT" sz="1400">
                          <a:effectLst/>
                          <a:latin typeface="Times New Roman" panose="02020603050405020304" pitchFamily="18" charset="0"/>
                          <a:ea typeface="Calibri" panose="020F0502020204030204" pitchFamily="34" charset="0"/>
                          <a:cs typeface="Times New Roman" panose="02020603050405020304" pitchFamily="18" charset="0"/>
                        </a:rPr>
                        <a:t>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it-IT" sz="1400">
                          <a:effectLst/>
                          <a:latin typeface="Times New Roman" panose="02020603050405020304" pitchFamily="18" charset="0"/>
                          <a:ea typeface="Calibri" panose="020F0502020204030204" pitchFamily="34" charset="0"/>
                          <a:cs typeface="Times New Roman" panose="02020603050405020304" pitchFamily="18" charset="0"/>
                        </a:rPr>
                        <a:t>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it-IT" sz="1400">
                          <a:effectLst/>
                          <a:latin typeface="Times New Roman" panose="02020603050405020304" pitchFamily="18" charset="0"/>
                          <a:ea typeface="Calibri" panose="020F0502020204030204" pitchFamily="34" charset="0"/>
                          <a:cs typeface="Times New Roman" panose="02020603050405020304" pitchFamily="18" charset="0"/>
                        </a:rPr>
                        <a:t>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519354578"/>
                  </a:ext>
                </a:extLst>
              </a:tr>
              <a:tr h="379907">
                <a:tc>
                  <a:txBody>
                    <a:bodyPr/>
                    <a:lstStyle/>
                    <a:p>
                      <a:pPr algn="just">
                        <a:lnSpc>
                          <a:spcPct val="107000"/>
                        </a:lnSpc>
                        <a:spcAft>
                          <a:spcPts val="0"/>
                        </a:spcAft>
                      </a:pPr>
                      <a:r>
                        <a:rPr lang="it-IT" sz="1400">
                          <a:effectLst/>
                          <a:latin typeface="Times New Roman" panose="02020603050405020304" pitchFamily="18" charset="0"/>
                          <a:ea typeface="Calibri" panose="020F0502020204030204" pitchFamily="34" charset="0"/>
                          <a:cs typeface="Times New Roman" panose="02020603050405020304" pitchFamily="18" charset="0"/>
                        </a:rPr>
                        <a:t>Arte e Immagine</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it-IT" sz="1400">
                          <a:effectLst/>
                          <a:latin typeface="Times New Roman" panose="02020603050405020304" pitchFamily="18" charset="0"/>
                          <a:ea typeface="Calibri" panose="020F0502020204030204" pitchFamily="34" charset="0"/>
                          <a:cs typeface="Times New Roman" panose="02020603050405020304" pitchFamily="18" charset="0"/>
                        </a:rPr>
                        <a:t>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it-IT" sz="1400" dirty="0">
                          <a:effectLst/>
                          <a:latin typeface="Times New Roman" panose="02020603050405020304" pitchFamily="18" charset="0"/>
                          <a:ea typeface="Calibri" panose="020F0502020204030204" pitchFamily="34" charset="0"/>
                          <a:cs typeface="Times New Roman" panose="02020603050405020304" pitchFamily="18" charset="0"/>
                        </a:rPr>
                        <a:t>2</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it-IT" sz="1400">
                          <a:effectLst/>
                          <a:latin typeface="Times New Roman" panose="02020603050405020304" pitchFamily="18" charset="0"/>
                          <a:ea typeface="Calibri" panose="020F0502020204030204" pitchFamily="34" charset="0"/>
                          <a:cs typeface="Times New Roman" panose="02020603050405020304" pitchFamily="18" charset="0"/>
                        </a:rPr>
                        <a:t>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601709336"/>
                  </a:ext>
                </a:extLst>
              </a:tr>
              <a:tr h="379907">
                <a:tc>
                  <a:txBody>
                    <a:bodyPr/>
                    <a:lstStyle/>
                    <a:p>
                      <a:pPr algn="just">
                        <a:lnSpc>
                          <a:spcPct val="107000"/>
                        </a:lnSpc>
                        <a:spcAft>
                          <a:spcPts val="0"/>
                        </a:spcAft>
                      </a:pPr>
                      <a:r>
                        <a:rPr lang="it-IT" sz="1400">
                          <a:effectLst/>
                          <a:latin typeface="Times New Roman" panose="02020603050405020304" pitchFamily="18" charset="0"/>
                          <a:ea typeface="Calibri" panose="020F0502020204030204" pitchFamily="34" charset="0"/>
                          <a:cs typeface="Times New Roman" panose="02020603050405020304" pitchFamily="18" charset="0"/>
                        </a:rPr>
                        <a:t>Musica</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it-IT" sz="1400">
                          <a:effectLst/>
                          <a:latin typeface="Times New Roman" panose="02020603050405020304" pitchFamily="18" charset="0"/>
                          <a:ea typeface="Calibri" panose="020F0502020204030204" pitchFamily="34" charset="0"/>
                          <a:cs typeface="Times New Roman" panose="02020603050405020304" pitchFamily="18" charset="0"/>
                        </a:rPr>
                        <a:t>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it-IT" sz="1400">
                          <a:effectLst/>
                          <a:latin typeface="Times New Roman" panose="02020603050405020304" pitchFamily="18" charset="0"/>
                          <a:ea typeface="Calibri" panose="020F0502020204030204" pitchFamily="34" charset="0"/>
                          <a:cs typeface="Times New Roman" panose="02020603050405020304" pitchFamily="18" charset="0"/>
                        </a:rPr>
                        <a:t>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it-IT" sz="1400">
                          <a:effectLst/>
                          <a:latin typeface="Times New Roman" panose="02020603050405020304" pitchFamily="18" charset="0"/>
                          <a:ea typeface="Calibri" panose="020F0502020204030204" pitchFamily="34" charset="0"/>
                          <a:cs typeface="Times New Roman" panose="02020603050405020304" pitchFamily="18" charset="0"/>
                        </a:rPr>
                        <a:t>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119156064"/>
                  </a:ext>
                </a:extLst>
              </a:tr>
              <a:tr h="379907">
                <a:tc>
                  <a:txBody>
                    <a:bodyPr/>
                    <a:lstStyle/>
                    <a:p>
                      <a:pPr algn="just">
                        <a:lnSpc>
                          <a:spcPct val="107000"/>
                        </a:lnSpc>
                        <a:spcAft>
                          <a:spcPts val="0"/>
                        </a:spcAft>
                      </a:pPr>
                      <a:r>
                        <a:rPr lang="it-IT" sz="1400">
                          <a:effectLst/>
                          <a:latin typeface="Times New Roman" panose="02020603050405020304" pitchFamily="18" charset="0"/>
                          <a:ea typeface="Calibri" panose="020F0502020204030204" pitchFamily="34" charset="0"/>
                          <a:cs typeface="Times New Roman" panose="02020603050405020304" pitchFamily="18" charset="0"/>
                        </a:rPr>
                        <a:t>Scienze Motorie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it-IT" sz="1400">
                          <a:effectLst/>
                          <a:latin typeface="Times New Roman" panose="02020603050405020304" pitchFamily="18" charset="0"/>
                          <a:ea typeface="Calibri" panose="020F0502020204030204" pitchFamily="34" charset="0"/>
                          <a:cs typeface="Times New Roman" panose="02020603050405020304" pitchFamily="18" charset="0"/>
                        </a:rPr>
                        <a:t>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it-IT" sz="1400">
                          <a:effectLst/>
                          <a:latin typeface="Times New Roman" panose="02020603050405020304" pitchFamily="18" charset="0"/>
                          <a:ea typeface="Calibri" panose="020F0502020204030204" pitchFamily="34" charset="0"/>
                          <a:cs typeface="Times New Roman" panose="02020603050405020304" pitchFamily="18" charset="0"/>
                        </a:rPr>
                        <a:t>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it-IT" sz="1400">
                          <a:effectLst/>
                          <a:latin typeface="Times New Roman" panose="02020603050405020304" pitchFamily="18" charset="0"/>
                          <a:ea typeface="Calibri" panose="020F0502020204030204" pitchFamily="34" charset="0"/>
                          <a:cs typeface="Times New Roman" panose="02020603050405020304" pitchFamily="18" charset="0"/>
                        </a:rPr>
                        <a:t>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65929083"/>
                  </a:ext>
                </a:extLst>
              </a:tr>
              <a:tr h="379907">
                <a:tc>
                  <a:txBody>
                    <a:bodyPr/>
                    <a:lstStyle/>
                    <a:p>
                      <a:pPr algn="just">
                        <a:lnSpc>
                          <a:spcPct val="107000"/>
                        </a:lnSpc>
                        <a:spcAft>
                          <a:spcPts val="0"/>
                        </a:spcAft>
                      </a:pPr>
                      <a:r>
                        <a:rPr lang="it-IT" sz="1400">
                          <a:effectLst/>
                          <a:latin typeface="Times New Roman" panose="02020603050405020304" pitchFamily="18" charset="0"/>
                          <a:ea typeface="Calibri" panose="020F0502020204030204" pitchFamily="34" charset="0"/>
                          <a:cs typeface="Times New Roman" panose="02020603050405020304" pitchFamily="18" charset="0"/>
                        </a:rPr>
                        <a:t>Religione</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it-IT" sz="1400">
                          <a:effectLst/>
                          <a:latin typeface="Times New Roman" panose="02020603050405020304" pitchFamily="18" charset="0"/>
                          <a:ea typeface="Calibri" panose="020F0502020204030204" pitchFamily="34" charset="0"/>
                          <a:cs typeface="Times New Roman" panose="02020603050405020304" pitchFamily="18" charset="0"/>
                        </a:rPr>
                        <a:t>1</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it-IT" sz="1400">
                          <a:effectLst/>
                          <a:latin typeface="Times New Roman" panose="02020603050405020304" pitchFamily="18" charset="0"/>
                          <a:ea typeface="Calibri" panose="020F0502020204030204" pitchFamily="34" charset="0"/>
                          <a:cs typeface="Times New Roman" panose="02020603050405020304" pitchFamily="18" charset="0"/>
                        </a:rPr>
                        <a:t>1</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it-IT" sz="1400">
                          <a:effectLst/>
                          <a:latin typeface="Times New Roman" panose="02020603050405020304" pitchFamily="18" charset="0"/>
                          <a:ea typeface="Calibri" panose="020F0502020204030204" pitchFamily="34" charset="0"/>
                          <a:cs typeface="Times New Roman" panose="02020603050405020304" pitchFamily="18" charset="0"/>
                        </a:rPr>
                        <a:t>1</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64726981"/>
                  </a:ext>
                </a:extLst>
              </a:tr>
              <a:tr h="379907">
                <a:tc>
                  <a:txBody>
                    <a:bodyPr/>
                    <a:lstStyle/>
                    <a:p>
                      <a:pPr algn="just">
                        <a:lnSpc>
                          <a:spcPct val="107000"/>
                        </a:lnSpc>
                        <a:spcAft>
                          <a:spcPts val="0"/>
                        </a:spcAft>
                      </a:pPr>
                      <a:r>
                        <a:rPr lang="it-IT" sz="1400">
                          <a:effectLst/>
                          <a:latin typeface="Times New Roman" panose="02020603050405020304" pitchFamily="18" charset="0"/>
                          <a:ea typeface="Calibri" panose="020F0502020204030204" pitchFamily="34" charset="0"/>
                          <a:cs typeface="Times New Roman" panose="02020603050405020304" pitchFamily="18" charset="0"/>
                        </a:rPr>
                        <a:t>Totale</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just">
                        <a:lnSpc>
                          <a:spcPct val="107000"/>
                        </a:lnSpc>
                        <a:spcAft>
                          <a:spcPts val="0"/>
                        </a:spcAft>
                      </a:pPr>
                      <a:r>
                        <a:rPr lang="it-IT" sz="1400">
                          <a:effectLst/>
                          <a:latin typeface="Times New Roman" panose="02020603050405020304" pitchFamily="18" charset="0"/>
                          <a:ea typeface="Calibri" panose="020F0502020204030204" pitchFamily="34" charset="0"/>
                          <a:cs typeface="Times New Roman" panose="02020603050405020304" pitchFamily="18" charset="0"/>
                        </a:rPr>
                        <a:t>30</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just">
                        <a:lnSpc>
                          <a:spcPct val="107000"/>
                        </a:lnSpc>
                        <a:spcAft>
                          <a:spcPts val="0"/>
                        </a:spcAft>
                      </a:pPr>
                      <a:r>
                        <a:rPr lang="it-IT" sz="1400">
                          <a:effectLst/>
                          <a:latin typeface="Times New Roman" panose="02020603050405020304" pitchFamily="18" charset="0"/>
                          <a:ea typeface="Calibri" panose="020F0502020204030204" pitchFamily="34" charset="0"/>
                          <a:cs typeface="Times New Roman" panose="02020603050405020304" pitchFamily="18" charset="0"/>
                        </a:rPr>
                        <a:t>30</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just">
                        <a:lnSpc>
                          <a:spcPct val="107000"/>
                        </a:lnSpc>
                        <a:spcAft>
                          <a:spcPts val="0"/>
                        </a:spcAft>
                      </a:pPr>
                      <a:r>
                        <a:rPr lang="it-IT" sz="1400" dirty="0">
                          <a:effectLst/>
                          <a:latin typeface="Times New Roman" panose="02020603050405020304" pitchFamily="18" charset="0"/>
                          <a:ea typeface="Calibri" panose="020F0502020204030204" pitchFamily="34" charset="0"/>
                          <a:cs typeface="Times New Roman" panose="02020603050405020304" pitchFamily="18" charset="0"/>
                        </a:rPr>
                        <a:t>30</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extLst>
                  <a:ext uri="{0D108BD9-81ED-4DB2-BD59-A6C34878D82A}">
                    <a16:rowId xmlns="" xmlns:a16="http://schemas.microsoft.com/office/drawing/2014/main" val="2701105760"/>
                  </a:ext>
                </a:extLst>
              </a:tr>
            </a:tbl>
          </a:graphicData>
        </a:graphic>
      </p:graphicFrame>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1333</TotalTime>
  <Words>1297</Words>
  <Application>Microsoft Office PowerPoint</Application>
  <PresentationFormat>Presentazione su schermo (4:3)</PresentationFormat>
  <Paragraphs>183</Paragraphs>
  <Slides>24</Slides>
  <Notes>0</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24</vt:i4>
      </vt:variant>
    </vt:vector>
  </HeadingPairs>
  <TitlesOfParts>
    <vt:vector size="33" baseType="lpstr">
      <vt:lpstr>Arial</vt:lpstr>
      <vt:lpstr>Calibri</vt:lpstr>
      <vt:lpstr>Kristen ITC</vt:lpstr>
      <vt:lpstr>Segoe UI Variable Text Semiligh</vt:lpstr>
      <vt:lpstr>Snap ITC</vt:lpstr>
      <vt:lpstr>Sylfaen</vt:lpstr>
      <vt:lpstr>Times New Roman</vt:lpstr>
      <vt:lpstr>Wingdings</vt:lpstr>
      <vt:lpstr>Tema di Office</vt:lpstr>
      <vt:lpstr>Presentazione standard di PowerPoint</vt:lpstr>
      <vt:lpstr>…la nostra scuola….</vt:lpstr>
      <vt:lpstr> </vt:lpstr>
      <vt:lpstr>La Scuola Secondaria di Primo Grado Paritaria del Complesso Scolastico Istituto Santissimo Sacramento, fondato in Francia nel 1715, diffuso in vari paesi del mondo e presente ed operante in Vermicino di Frascati dal 1957, promulga la storia e la passione formatrice del fondatore Padre Pietro Vigne e delle Suore Educatrici. In sintonia con i principi di libertà, uguaglianza e solidarietà della nostra Costituzione, aderisce ai principi della Scuola Cattolica, nonché a quelli pedagocici del Fondatore della nostra congregazione. Costituisce una vera e propria “palestra di vita sociale” dove si sviluppano amore, amicizia, comprensione, aiuto reciproco: caratteristiche fondamentali di una società cristiana. Rende servizio alle famiglie e alla società mediante l’opera di educatori religiosi e laici impegnati nel raggiungimento degli obiettivi cui è finalizzato l’insegnamento ed ogni forma di attività che si svolge. Il Complesso Scolastico Santissimo Sacramento offre, dunque, un’ampia gamma di opportunità educative e formative, che trovano ispirazione da un progetto globale per la formazione culturale, professionale ed etica dei giovani, basata sui principi della qualità totale, tanto nelle scelte educative ed organizzative, quanto nelle decisioni metodologiche e didattiche. </vt:lpstr>
      <vt:lpstr> 19 NOVEMBRE 2022</vt:lpstr>
      <vt:lpstr>Metodologia</vt:lpstr>
      <vt:lpstr>La Pedagogia e la Didattica</vt:lpstr>
      <vt:lpstr>ORARIO ANNUALE DELLA SCUOLA SECONDARIA 1° GRADO</vt:lpstr>
      <vt:lpstr>Orario settimanale delle discipline</vt:lpstr>
      <vt:lpstr>Il corpo docente</vt:lpstr>
      <vt:lpstr>Presentazione standard di PowerPoint</vt:lpstr>
      <vt:lpstr>I LABORATORI DELLA SCUOLA </vt:lpstr>
      <vt:lpstr>Presentazione standard di PowerPoint</vt:lpstr>
      <vt:lpstr>Presentazione standard di PowerPoint</vt:lpstr>
      <vt:lpstr>GLI OBIETTIVI EDUCATIVI </vt:lpstr>
      <vt:lpstr>ATTIVITA’ della SCUOLA</vt:lpstr>
      <vt:lpstr>Presentazione standard di PowerPoint</vt:lpstr>
      <vt:lpstr>Presentazione standard di PowerPoint</vt:lpstr>
      <vt:lpstr>Valutazione </vt:lpstr>
      <vt:lpstr>IL PASSAGGIO DALLA SCUOLA PRIMARIA A QUELLA SECONDARIA:  </vt:lpstr>
      <vt:lpstr>SERVIZI  FORNITI  E  GESTITI  DA UN ENTE PRIVATO</vt:lpstr>
      <vt:lpstr>ISCRIZIONE  </vt:lpstr>
      <vt:lpstr>SITO WEB </vt:lpstr>
      <vt:lpstr>Presentazione standard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Utente</dc:creator>
  <cp:lastModifiedBy>PC</cp:lastModifiedBy>
  <cp:revision>125</cp:revision>
  <dcterms:created xsi:type="dcterms:W3CDTF">2016-11-30T09:22:39Z</dcterms:created>
  <dcterms:modified xsi:type="dcterms:W3CDTF">2022-11-10T07:41:50Z</dcterms:modified>
</cp:coreProperties>
</file>