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6" r:id="rId2"/>
    <p:sldId id="305" r:id="rId3"/>
    <p:sldId id="313" r:id="rId4"/>
    <p:sldId id="306" r:id="rId5"/>
    <p:sldId id="257" r:id="rId6"/>
    <p:sldId id="307" r:id="rId7"/>
    <p:sldId id="308" r:id="rId8"/>
    <p:sldId id="279" r:id="rId9"/>
    <p:sldId id="267" r:id="rId10"/>
    <p:sldId id="309" r:id="rId11"/>
    <p:sldId id="310" r:id="rId12"/>
    <p:sldId id="280" r:id="rId13"/>
    <p:sldId id="311" r:id="rId14"/>
    <p:sldId id="312" r:id="rId15"/>
    <p:sldId id="296" r:id="rId16"/>
    <p:sldId id="290" r:id="rId17"/>
    <p:sldId id="263" r:id="rId18"/>
    <p:sldId id="269" r:id="rId19"/>
    <p:sldId id="295" r:id="rId20"/>
    <p:sldId id="297" r:id="rId21"/>
    <p:sldId id="282" r:id="rId22"/>
    <p:sldId id="278" r:id="rId23"/>
    <p:sldId id="273" r:id="rId24"/>
    <p:sldId id="275"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9C8BD802-071C-4110-8AF4-CBC94DE17712}"/>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3" name="Segnaposto data 2">
            <a:extLst>
              <a:ext uri="{FF2B5EF4-FFF2-40B4-BE49-F238E27FC236}">
                <a16:creationId xmlns="" xmlns:a16="http://schemas.microsoft.com/office/drawing/2014/main" id="{A65CCA2C-FF2C-480A-9A42-BA20394405A8}"/>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8FB24BCD-D9F3-41F1-9618-90C793866E74}" type="datetime1">
              <a:rPr lang="it-IT"/>
              <a:pPr lvl="0"/>
              <a:t>10/11/2022</a:t>
            </a:fld>
            <a:endParaRPr lang="it-IT"/>
          </a:p>
        </p:txBody>
      </p:sp>
      <p:sp>
        <p:nvSpPr>
          <p:cNvPr id="4" name="Segnaposto immagine diapositiva 3">
            <a:extLst>
              <a:ext uri="{FF2B5EF4-FFF2-40B4-BE49-F238E27FC236}">
                <a16:creationId xmlns="" xmlns:a16="http://schemas.microsoft.com/office/drawing/2014/main" id="{CEE85BB3-967F-479E-AB33-11070A039AB1}"/>
              </a:ext>
            </a:extLst>
          </p:cNvPr>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Segnaposto note 4">
            <a:extLst>
              <a:ext uri="{FF2B5EF4-FFF2-40B4-BE49-F238E27FC236}">
                <a16:creationId xmlns="" xmlns:a16="http://schemas.microsoft.com/office/drawing/2014/main" id="{A5A3E887-F0AA-4475-8574-D7FC0ED836E0}"/>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a:extLst>
              <a:ext uri="{FF2B5EF4-FFF2-40B4-BE49-F238E27FC236}">
                <a16:creationId xmlns="" xmlns:a16="http://schemas.microsoft.com/office/drawing/2014/main" id="{149753F5-F4E6-4C28-9A13-1D3CFED2B4C6}"/>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endParaRPr lang="it-IT"/>
          </a:p>
        </p:txBody>
      </p:sp>
      <p:sp>
        <p:nvSpPr>
          <p:cNvPr id="7" name="Segnaposto numero diapositiva 6">
            <a:extLst>
              <a:ext uri="{FF2B5EF4-FFF2-40B4-BE49-F238E27FC236}">
                <a16:creationId xmlns="" xmlns:a16="http://schemas.microsoft.com/office/drawing/2014/main" id="{04899D13-68A3-4C4D-B863-B758FF8A33DB}"/>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stStyle>
          <a:p>
            <a:pPr lvl="0"/>
            <a:fld id="{9335EACC-9870-4D98-A3C8-65D880062F09}" type="slidenum">
              <a:t>‹N›</a:t>
            </a:fld>
            <a:endParaRPr lang="it-IT"/>
          </a:p>
        </p:txBody>
      </p:sp>
    </p:spTree>
    <p:extLst>
      <p:ext uri="{BB962C8B-B14F-4D97-AF65-F5344CB8AC3E}">
        <p14:creationId xmlns:p14="http://schemas.microsoft.com/office/powerpoint/2010/main" val="20051851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it-IT"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D1152F9-719C-47D1-89AF-C5917BEA738F}"/>
              </a:ext>
            </a:extLst>
          </p:cNvPr>
          <p:cNvSpPr txBox="1">
            <a:spLocks noGrp="1"/>
          </p:cNvSpPr>
          <p:nvPr>
            <p:ph type="ctrTitle"/>
          </p:nvPr>
        </p:nvSpPr>
        <p:spPr>
          <a:xfrm>
            <a:off x="685800" y="2130423"/>
            <a:ext cx="7772400" cy="1470026"/>
          </a:xfrm>
        </p:spPr>
        <p:txBody>
          <a:bodyPr/>
          <a:lstStyle>
            <a:lvl1pPr>
              <a:defRPr/>
            </a:lvl1pPr>
          </a:lstStyle>
          <a:p>
            <a:pPr lvl="0"/>
            <a:r>
              <a:rPr lang="it-IT"/>
              <a:t>Fare clic per modificare lo stile del titolo</a:t>
            </a:r>
          </a:p>
        </p:txBody>
      </p:sp>
      <p:sp>
        <p:nvSpPr>
          <p:cNvPr id="3" name="Sottotitolo 2">
            <a:extLst>
              <a:ext uri="{FF2B5EF4-FFF2-40B4-BE49-F238E27FC236}">
                <a16:creationId xmlns="" xmlns:a16="http://schemas.microsoft.com/office/drawing/2014/main" id="{54853FE4-3B4D-45DB-85CE-10315FA3C310}"/>
              </a:ext>
            </a:extLst>
          </p:cNvPr>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it-IT"/>
              <a:t>Fare clic per modificare lo stile del sottotitolo dello schema</a:t>
            </a:r>
          </a:p>
        </p:txBody>
      </p:sp>
      <p:sp>
        <p:nvSpPr>
          <p:cNvPr id="4" name="Segnaposto data 3">
            <a:extLst>
              <a:ext uri="{FF2B5EF4-FFF2-40B4-BE49-F238E27FC236}">
                <a16:creationId xmlns="" xmlns:a16="http://schemas.microsoft.com/office/drawing/2014/main" id="{A2AB1793-61D9-4C5F-B01B-2219805FC93E}"/>
              </a:ext>
            </a:extLst>
          </p:cNvPr>
          <p:cNvSpPr txBox="1">
            <a:spLocks noGrp="1"/>
          </p:cNvSpPr>
          <p:nvPr>
            <p:ph type="dt" sz="half" idx="7"/>
          </p:nvPr>
        </p:nvSpPr>
        <p:spPr/>
        <p:txBody>
          <a:bodyPr/>
          <a:lstStyle>
            <a:lvl1pPr>
              <a:defRPr/>
            </a:lvl1pPr>
          </a:lstStyle>
          <a:p>
            <a:pPr lvl="0"/>
            <a:fld id="{6CD10CEE-954F-48EA-B4A2-83C39A6995B7}" type="datetime1">
              <a:rPr lang="it-IT"/>
              <a:pPr lvl="0"/>
              <a:t>10/11/2022</a:t>
            </a:fld>
            <a:endParaRPr lang="it-IT"/>
          </a:p>
        </p:txBody>
      </p:sp>
      <p:sp>
        <p:nvSpPr>
          <p:cNvPr id="5" name="Segnaposto piè di pagina 4">
            <a:extLst>
              <a:ext uri="{FF2B5EF4-FFF2-40B4-BE49-F238E27FC236}">
                <a16:creationId xmlns="" xmlns:a16="http://schemas.microsoft.com/office/drawing/2014/main" id="{75381BF8-6650-4686-B110-844DCB9BDB5E}"/>
              </a:ext>
            </a:extLst>
          </p:cNvPr>
          <p:cNvSpPr txBox="1">
            <a:spLocks noGrp="1"/>
          </p:cNvSpPr>
          <p:nvPr>
            <p:ph type="ftr" sz="quarter" idx="9"/>
          </p:nvPr>
        </p:nvSpPr>
        <p:spPr/>
        <p:txBody>
          <a:bodyPr/>
          <a:lstStyle>
            <a:lvl1pPr>
              <a:defRPr/>
            </a:lvl1pPr>
          </a:lstStyle>
          <a:p>
            <a:pPr lvl="0"/>
            <a:endParaRPr lang="it-IT"/>
          </a:p>
        </p:txBody>
      </p:sp>
      <p:sp>
        <p:nvSpPr>
          <p:cNvPr id="6" name="Segnaposto numero diapositiva 5">
            <a:extLst>
              <a:ext uri="{FF2B5EF4-FFF2-40B4-BE49-F238E27FC236}">
                <a16:creationId xmlns="" xmlns:a16="http://schemas.microsoft.com/office/drawing/2014/main" id="{FE86DAC2-ECCC-45DE-BA2E-806818BD96CB}"/>
              </a:ext>
            </a:extLst>
          </p:cNvPr>
          <p:cNvSpPr txBox="1">
            <a:spLocks noGrp="1"/>
          </p:cNvSpPr>
          <p:nvPr>
            <p:ph type="sldNum" sz="quarter" idx="8"/>
          </p:nvPr>
        </p:nvSpPr>
        <p:spPr/>
        <p:txBody>
          <a:bodyPr/>
          <a:lstStyle>
            <a:lvl1pPr>
              <a:defRPr/>
            </a:lvl1pPr>
          </a:lstStyle>
          <a:p>
            <a:pPr lvl="0"/>
            <a:fld id="{B6F2E583-B209-4AEE-9B9C-0EE5155391FC}" type="slidenum">
              <a:t>‹N›</a:t>
            </a:fld>
            <a:endParaRPr lang="it-IT"/>
          </a:p>
        </p:txBody>
      </p:sp>
    </p:spTree>
    <p:extLst>
      <p:ext uri="{BB962C8B-B14F-4D97-AF65-F5344CB8AC3E}">
        <p14:creationId xmlns:p14="http://schemas.microsoft.com/office/powerpoint/2010/main" val="122588501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0F899E7-36FF-4C7A-86C1-E4974FAE36EB}"/>
              </a:ext>
            </a:extLst>
          </p:cNvPr>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a:extLst>
              <a:ext uri="{FF2B5EF4-FFF2-40B4-BE49-F238E27FC236}">
                <a16:creationId xmlns="" xmlns:a16="http://schemas.microsoft.com/office/drawing/2014/main" id="{0C056E25-72C6-457A-9E6F-3087FDD9C03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E8BC8121-FBDD-4E1C-B05C-15E32D932628}"/>
              </a:ext>
            </a:extLst>
          </p:cNvPr>
          <p:cNvSpPr txBox="1">
            <a:spLocks noGrp="1"/>
          </p:cNvSpPr>
          <p:nvPr>
            <p:ph type="dt" sz="half" idx="7"/>
          </p:nvPr>
        </p:nvSpPr>
        <p:spPr/>
        <p:txBody>
          <a:bodyPr/>
          <a:lstStyle>
            <a:lvl1pPr>
              <a:defRPr/>
            </a:lvl1pPr>
          </a:lstStyle>
          <a:p>
            <a:pPr lvl="0"/>
            <a:fld id="{D788B829-D201-409D-83BE-69FEC00F00D7}" type="datetime1">
              <a:rPr lang="it-IT"/>
              <a:pPr lvl="0"/>
              <a:t>10/11/2022</a:t>
            </a:fld>
            <a:endParaRPr lang="it-IT"/>
          </a:p>
        </p:txBody>
      </p:sp>
      <p:sp>
        <p:nvSpPr>
          <p:cNvPr id="5" name="Segnaposto piè di pagina 4">
            <a:extLst>
              <a:ext uri="{FF2B5EF4-FFF2-40B4-BE49-F238E27FC236}">
                <a16:creationId xmlns="" xmlns:a16="http://schemas.microsoft.com/office/drawing/2014/main" id="{BE5240D2-DF7C-4683-B592-3A6F386FD3A5}"/>
              </a:ext>
            </a:extLst>
          </p:cNvPr>
          <p:cNvSpPr txBox="1">
            <a:spLocks noGrp="1"/>
          </p:cNvSpPr>
          <p:nvPr>
            <p:ph type="ftr" sz="quarter" idx="9"/>
          </p:nvPr>
        </p:nvSpPr>
        <p:spPr/>
        <p:txBody>
          <a:bodyPr/>
          <a:lstStyle>
            <a:lvl1pPr>
              <a:defRPr/>
            </a:lvl1pPr>
          </a:lstStyle>
          <a:p>
            <a:pPr lvl="0"/>
            <a:endParaRPr lang="it-IT"/>
          </a:p>
        </p:txBody>
      </p:sp>
      <p:sp>
        <p:nvSpPr>
          <p:cNvPr id="6" name="Segnaposto numero diapositiva 5">
            <a:extLst>
              <a:ext uri="{FF2B5EF4-FFF2-40B4-BE49-F238E27FC236}">
                <a16:creationId xmlns="" xmlns:a16="http://schemas.microsoft.com/office/drawing/2014/main" id="{0783633D-3C9A-4948-B474-666240BC1808}"/>
              </a:ext>
            </a:extLst>
          </p:cNvPr>
          <p:cNvSpPr txBox="1">
            <a:spLocks noGrp="1"/>
          </p:cNvSpPr>
          <p:nvPr>
            <p:ph type="sldNum" sz="quarter" idx="8"/>
          </p:nvPr>
        </p:nvSpPr>
        <p:spPr/>
        <p:txBody>
          <a:bodyPr/>
          <a:lstStyle>
            <a:lvl1pPr>
              <a:defRPr/>
            </a:lvl1pPr>
          </a:lstStyle>
          <a:p>
            <a:pPr lvl="0"/>
            <a:fld id="{DBF2F31F-B947-41CC-8BF0-D4C673079069}" type="slidenum">
              <a:t>‹N›</a:t>
            </a:fld>
            <a:endParaRPr lang="it-IT"/>
          </a:p>
        </p:txBody>
      </p:sp>
    </p:spTree>
    <p:extLst>
      <p:ext uri="{BB962C8B-B14F-4D97-AF65-F5344CB8AC3E}">
        <p14:creationId xmlns:p14="http://schemas.microsoft.com/office/powerpoint/2010/main" val="284813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3CD2B344-B001-4ECB-8A9F-696B237F9907}"/>
              </a:ext>
            </a:extLst>
          </p:cNvPr>
          <p:cNvSpPr txBox="1">
            <a:spLocks noGrp="1"/>
          </p:cNvSpPr>
          <p:nvPr>
            <p:ph type="title" orient="vert"/>
          </p:nvPr>
        </p:nvSpPr>
        <p:spPr>
          <a:xfrm>
            <a:off x="6629400" y="274640"/>
            <a:ext cx="2057400" cy="5851529"/>
          </a:xfrm>
        </p:spPr>
        <p:txBody>
          <a:bodyPr vert="eaVert"/>
          <a:lstStyle>
            <a:lvl1pPr>
              <a:defRPr/>
            </a:lvl1pPr>
          </a:lstStyle>
          <a:p>
            <a:pPr lvl="0"/>
            <a:r>
              <a:rPr lang="it-IT"/>
              <a:t>Fare clic per modificare lo stile del titolo</a:t>
            </a:r>
          </a:p>
        </p:txBody>
      </p:sp>
      <p:sp>
        <p:nvSpPr>
          <p:cNvPr id="3" name="Segnaposto testo verticale 2">
            <a:extLst>
              <a:ext uri="{FF2B5EF4-FFF2-40B4-BE49-F238E27FC236}">
                <a16:creationId xmlns="" xmlns:a16="http://schemas.microsoft.com/office/drawing/2014/main" id="{2C2DAF27-B46D-40CA-9B29-9EE56053E23E}"/>
              </a:ext>
            </a:extLst>
          </p:cNvPr>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E4E7F2C3-270D-4C9C-BFE7-C16E0A940FC4}"/>
              </a:ext>
            </a:extLst>
          </p:cNvPr>
          <p:cNvSpPr txBox="1">
            <a:spLocks noGrp="1"/>
          </p:cNvSpPr>
          <p:nvPr>
            <p:ph type="dt" sz="half" idx="7"/>
          </p:nvPr>
        </p:nvSpPr>
        <p:spPr/>
        <p:txBody>
          <a:bodyPr/>
          <a:lstStyle>
            <a:lvl1pPr>
              <a:defRPr/>
            </a:lvl1pPr>
          </a:lstStyle>
          <a:p>
            <a:pPr lvl="0"/>
            <a:fld id="{F97A2E76-C465-450B-A4BE-1F344F0B685C}" type="datetime1">
              <a:rPr lang="it-IT"/>
              <a:pPr lvl="0"/>
              <a:t>10/11/2022</a:t>
            </a:fld>
            <a:endParaRPr lang="it-IT"/>
          </a:p>
        </p:txBody>
      </p:sp>
      <p:sp>
        <p:nvSpPr>
          <p:cNvPr id="5" name="Segnaposto piè di pagina 4">
            <a:extLst>
              <a:ext uri="{FF2B5EF4-FFF2-40B4-BE49-F238E27FC236}">
                <a16:creationId xmlns="" xmlns:a16="http://schemas.microsoft.com/office/drawing/2014/main" id="{B9460E6A-5B7D-4C6F-8CB1-03B5EBFE00D9}"/>
              </a:ext>
            </a:extLst>
          </p:cNvPr>
          <p:cNvSpPr txBox="1">
            <a:spLocks noGrp="1"/>
          </p:cNvSpPr>
          <p:nvPr>
            <p:ph type="ftr" sz="quarter" idx="9"/>
          </p:nvPr>
        </p:nvSpPr>
        <p:spPr/>
        <p:txBody>
          <a:bodyPr/>
          <a:lstStyle>
            <a:lvl1pPr>
              <a:defRPr/>
            </a:lvl1pPr>
          </a:lstStyle>
          <a:p>
            <a:pPr lvl="0"/>
            <a:endParaRPr lang="it-IT"/>
          </a:p>
        </p:txBody>
      </p:sp>
      <p:sp>
        <p:nvSpPr>
          <p:cNvPr id="6" name="Segnaposto numero diapositiva 5">
            <a:extLst>
              <a:ext uri="{FF2B5EF4-FFF2-40B4-BE49-F238E27FC236}">
                <a16:creationId xmlns="" xmlns:a16="http://schemas.microsoft.com/office/drawing/2014/main" id="{9BC79E28-3B3F-4414-A481-21E23D35CEFD}"/>
              </a:ext>
            </a:extLst>
          </p:cNvPr>
          <p:cNvSpPr txBox="1">
            <a:spLocks noGrp="1"/>
          </p:cNvSpPr>
          <p:nvPr>
            <p:ph type="sldNum" sz="quarter" idx="8"/>
          </p:nvPr>
        </p:nvSpPr>
        <p:spPr/>
        <p:txBody>
          <a:bodyPr/>
          <a:lstStyle>
            <a:lvl1pPr>
              <a:defRPr/>
            </a:lvl1pPr>
          </a:lstStyle>
          <a:p>
            <a:pPr lvl="0"/>
            <a:fld id="{B75B7103-8CAC-4E6A-B84F-139692EE61A7}" type="slidenum">
              <a:t>‹N›</a:t>
            </a:fld>
            <a:endParaRPr lang="it-IT"/>
          </a:p>
        </p:txBody>
      </p:sp>
    </p:spTree>
    <p:extLst>
      <p:ext uri="{BB962C8B-B14F-4D97-AF65-F5344CB8AC3E}">
        <p14:creationId xmlns:p14="http://schemas.microsoft.com/office/powerpoint/2010/main" val="77804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B0EF6D0-D0AE-47CB-BCA3-05F8E52CCB2B}"/>
              </a:ext>
            </a:extLst>
          </p:cNvPr>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a:extLst>
              <a:ext uri="{FF2B5EF4-FFF2-40B4-BE49-F238E27FC236}">
                <a16:creationId xmlns="" xmlns:a16="http://schemas.microsoft.com/office/drawing/2014/main" id="{D8B04450-6F8C-4543-90C4-FC90DE04B2A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1690E82A-D962-42E4-913E-B105CDAF8F10}"/>
              </a:ext>
            </a:extLst>
          </p:cNvPr>
          <p:cNvSpPr txBox="1">
            <a:spLocks noGrp="1"/>
          </p:cNvSpPr>
          <p:nvPr>
            <p:ph type="dt" sz="half" idx="7"/>
          </p:nvPr>
        </p:nvSpPr>
        <p:spPr/>
        <p:txBody>
          <a:bodyPr/>
          <a:lstStyle>
            <a:lvl1pPr>
              <a:defRPr/>
            </a:lvl1pPr>
          </a:lstStyle>
          <a:p>
            <a:pPr lvl="0"/>
            <a:fld id="{62D93D18-DD0A-407D-B98A-96C2D1F88CCB}" type="datetime1">
              <a:rPr lang="it-IT"/>
              <a:pPr lvl="0"/>
              <a:t>10/11/2022</a:t>
            </a:fld>
            <a:endParaRPr lang="it-IT"/>
          </a:p>
        </p:txBody>
      </p:sp>
      <p:sp>
        <p:nvSpPr>
          <p:cNvPr id="5" name="Segnaposto piè di pagina 4">
            <a:extLst>
              <a:ext uri="{FF2B5EF4-FFF2-40B4-BE49-F238E27FC236}">
                <a16:creationId xmlns="" xmlns:a16="http://schemas.microsoft.com/office/drawing/2014/main" id="{24FB2CC1-591A-45D9-A0CA-EB6A3BEFBED4}"/>
              </a:ext>
            </a:extLst>
          </p:cNvPr>
          <p:cNvSpPr txBox="1">
            <a:spLocks noGrp="1"/>
          </p:cNvSpPr>
          <p:nvPr>
            <p:ph type="ftr" sz="quarter" idx="9"/>
          </p:nvPr>
        </p:nvSpPr>
        <p:spPr/>
        <p:txBody>
          <a:bodyPr/>
          <a:lstStyle>
            <a:lvl1pPr>
              <a:defRPr/>
            </a:lvl1pPr>
          </a:lstStyle>
          <a:p>
            <a:pPr lvl="0"/>
            <a:endParaRPr lang="it-IT"/>
          </a:p>
        </p:txBody>
      </p:sp>
      <p:sp>
        <p:nvSpPr>
          <p:cNvPr id="6" name="Segnaposto numero diapositiva 5">
            <a:extLst>
              <a:ext uri="{FF2B5EF4-FFF2-40B4-BE49-F238E27FC236}">
                <a16:creationId xmlns="" xmlns:a16="http://schemas.microsoft.com/office/drawing/2014/main" id="{2C136BCD-F49E-4DC2-B273-A6E5564E7C7E}"/>
              </a:ext>
            </a:extLst>
          </p:cNvPr>
          <p:cNvSpPr txBox="1">
            <a:spLocks noGrp="1"/>
          </p:cNvSpPr>
          <p:nvPr>
            <p:ph type="sldNum" sz="quarter" idx="8"/>
          </p:nvPr>
        </p:nvSpPr>
        <p:spPr/>
        <p:txBody>
          <a:bodyPr/>
          <a:lstStyle>
            <a:lvl1pPr>
              <a:defRPr/>
            </a:lvl1pPr>
          </a:lstStyle>
          <a:p>
            <a:pPr lvl="0"/>
            <a:fld id="{2704C134-0112-48E6-9450-BC1C3A26DD07}" type="slidenum">
              <a:t>‹N›</a:t>
            </a:fld>
            <a:endParaRPr lang="it-IT"/>
          </a:p>
        </p:txBody>
      </p:sp>
    </p:spTree>
    <p:extLst>
      <p:ext uri="{BB962C8B-B14F-4D97-AF65-F5344CB8AC3E}">
        <p14:creationId xmlns:p14="http://schemas.microsoft.com/office/powerpoint/2010/main" val="37141050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5EFEF42-8E09-4477-B514-9D88F6D4E1E0}"/>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it-IT"/>
              <a:t>Fare clic per modificare lo stile del titolo</a:t>
            </a:r>
          </a:p>
        </p:txBody>
      </p:sp>
      <p:sp>
        <p:nvSpPr>
          <p:cNvPr id="3" name="Segnaposto testo 2">
            <a:extLst>
              <a:ext uri="{FF2B5EF4-FFF2-40B4-BE49-F238E27FC236}">
                <a16:creationId xmlns="" xmlns:a16="http://schemas.microsoft.com/office/drawing/2014/main" id="{D8AAE2E2-F145-4B47-AD6A-D1D542F2BF20}"/>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it-IT"/>
              <a:t>Fare clic per modificare stili del testo dello schema</a:t>
            </a:r>
          </a:p>
        </p:txBody>
      </p:sp>
      <p:sp>
        <p:nvSpPr>
          <p:cNvPr id="4" name="Segnaposto data 3">
            <a:extLst>
              <a:ext uri="{FF2B5EF4-FFF2-40B4-BE49-F238E27FC236}">
                <a16:creationId xmlns="" xmlns:a16="http://schemas.microsoft.com/office/drawing/2014/main" id="{E2713472-2FB4-4CAF-BCE6-26CD53685C7B}"/>
              </a:ext>
            </a:extLst>
          </p:cNvPr>
          <p:cNvSpPr txBox="1">
            <a:spLocks noGrp="1"/>
          </p:cNvSpPr>
          <p:nvPr>
            <p:ph type="dt" sz="half" idx="7"/>
          </p:nvPr>
        </p:nvSpPr>
        <p:spPr/>
        <p:txBody>
          <a:bodyPr/>
          <a:lstStyle>
            <a:lvl1pPr>
              <a:defRPr/>
            </a:lvl1pPr>
          </a:lstStyle>
          <a:p>
            <a:pPr lvl="0"/>
            <a:fld id="{31043EBE-718E-4028-89FC-F6B19900B7B8}" type="datetime1">
              <a:rPr lang="it-IT"/>
              <a:pPr lvl="0"/>
              <a:t>10/11/2022</a:t>
            </a:fld>
            <a:endParaRPr lang="it-IT"/>
          </a:p>
        </p:txBody>
      </p:sp>
      <p:sp>
        <p:nvSpPr>
          <p:cNvPr id="5" name="Segnaposto piè di pagina 4">
            <a:extLst>
              <a:ext uri="{FF2B5EF4-FFF2-40B4-BE49-F238E27FC236}">
                <a16:creationId xmlns="" xmlns:a16="http://schemas.microsoft.com/office/drawing/2014/main" id="{C9F4ECC9-D279-4E14-BB37-65ECD18DA33E}"/>
              </a:ext>
            </a:extLst>
          </p:cNvPr>
          <p:cNvSpPr txBox="1">
            <a:spLocks noGrp="1"/>
          </p:cNvSpPr>
          <p:nvPr>
            <p:ph type="ftr" sz="quarter" idx="9"/>
          </p:nvPr>
        </p:nvSpPr>
        <p:spPr/>
        <p:txBody>
          <a:bodyPr/>
          <a:lstStyle>
            <a:lvl1pPr>
              <a:defRPr/>
            </a:lvl1pPr>
          </a:lstStyle>
          <a:p>
            <a:pPr lvl="0"/>
            <a:endParaRPr lang="it-IT"/>
          </a:p>
        </p:txBody>
      </p:sp>
      <p:sp>
        <p:nvSpPr>
          <p:cNvPr id="6" name="Segnaposto numero diapositiva 5">
            <a:extLst>
              <a:ext uri="{FF2B5EF4-FFF2-40B4-BE49-F238E27FC236}">
                <a16:creationId xmlns="" xmlns:a16="http://schemas.microsoft.com/office/drawing/2014/main" id="{4711CF62-58F2-4452-BB03-EFB2A13160B0}"/>
              </a:ext>
            </a:extLst>
          </p:cNvPr>
          <p:cNvSpPr txBox="1">
            <a:spLocks noGrp="1"/>
          </p:cNvSpPr>
          <p:nvPr>
            <p:ph type="sldNum" sz="quarter" idx="8"/>
          </p:nvPr>
        </p:nvSpPr>
        <p:spPr/>
        <p:txBody>
          <a:bodyPr/>
          <a:lstStyle>
            <a:lvl1pPr>
              <a:defRPr/>
            </a:lvl1pPr>
          </a:lstStyle>
          <a:p>
            <a:pPr lvl="0"/>
            <a:fld id="{F8586E99-443C-4BD5-A6CE-AC8436701FF7}" type="slidenum">
              <a:t>‹N›</a:t>
            </a:fld>
            <a:endParaRPr lang="it-IT"/>
          </a:p>
        </p:txBody>
      </p:sp>
    </p:spTree>
    <p:extLst>
      <p:ext uri="{BB962C8B-B14F-4D97-AF65-F5344CB8AC3E}">
        <p14:creationId xmlns:p14="http://schemas.microsoft.com/office/powerpoint/2010/main" val="222292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B9C368C-1064-4A4E-9A43-ADDBEAB6CFA7}"/>
              </a:ext>
            </a:extLst>
          </p:cNvPr>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a:extLst>
              <a:ext uri="{FF2B5EF4-FFF2-40B4-BE49-F238E27FC236}">
                <a16:creationId xmlns="" xmlns:a16="http://schemas.microsoft.com/office/drawing/2014/main" id="{DBCA4BCE-030B-4DF2-B847-28196F7CCB1A}"/>
              </a:ext>
            </a:extLst>
          </p:cNvPr>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A43EED7B-4395-47BA-8C5A-FB1E96D01D33}"/>
              </a:ext>
            </a:extLst>
          </p:cNvPr>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000C1BED-680D-4F60-97C2-60E54A379510}"/>
              </a:ext>
            </a:extLst>
          </p:cNvPr>
          <p:cNvSpPr txBox="1">
            <a:spLocks noGrp="1"/>
          </p:cNvSpPr>
          <p:nvPr>
            <p:ph type="dt" sz="half" idx="7"/>
          </p:nvPr>
        </p:nvSpPr>
        <p:spPr/>
        <p:txBody>
          <a:bodyPr/>
          <a:lstStyle>
            <a:lvl1pPr>
              <a:defRPr/>
            </a:lvl1pPr>
          </a:lstStyle>
          <a:p>
            <a:pPr lvl="0"/>
            <a:fld id="{38077087-6ED0-4C2F-ACBF-06E60D8EAC14}" type="datetime1">
              <a:rPr lang="it-IT"/>
              <a:pPr lvl="0"/>
              <a:t>10/11/2022</a:t>
            </a:fld>
            <a:endParaRPr lang="it-IT"/>
          </a:p>
        </p:txBody>
      </p:sp>
      <p:sp>
        <p:nvSpPr>
          <p:cNvPr id="6" name="Segnaposto piè di pagina 5">
            <a:extLst>
              <a:ext uri="{FF2B5EF4-FFF2-40B4-BE49-F238E27FC236}">
                <a16:creationId xmlns="" xmlns:a16="http://schemas.microsoft.com/office/drawing/2014/main" id="{9E25A2E4-D9D8-4411-8B41-AA0C04AE88A4}"/>
              </a:ext>
            </a:extLst>
          </p:cNvPr>
          <p:cNvSpPr txBox="1">
            <a:spLocks noGrp="1"/>
          </p:cNvSpPr>
          <p:nvPr>
            <p:ph type="ftr" sz="quarter" idx="9"/>
          </p:nvPr>
        </p:nvSpPr>
        <p:spPr/>
        <p:txBody>
          <a:bodyPr/>
          <a:lstStyle>
            <a:lvl1pPr>
              <a:defRPr/>
            </a:lvl1pPr>
          </a:lstStyle>
          <a:p>
            <a:pPr lvl="0"/>
            <a:endParaRPr lang="it-IT"/>
          </a:p>
        </p:txBody>
      </p:sp>
      <p:sp>
        <p:nvSpPr>
          <p:cNvPr id="7" name="Segnaposto numero diapositiva 6">
            <a:extLst>
              <a:ext uri="{FF2B5EF4-FFF2-40B4-BE49-F238E27FC236}">
                <a16:creationId xmlns="" xmlns:a16="http://schemas.microsoft.com/office/drawing/2014/main" id="{50CAC42D-1B7C-40CD-82CA-CC1D4ED5526D}"/>
              </a:ext>
            </a:extLst>
          </p:cNvPr>
          <p:cNvSpPr txBox="1">
            <a:spLocks noGrp="1"/>
          </p:cNvSpPr>
          <p:nvPr>
            <p:ph type="sldNum" sz="quarter" idx="8"/>
          </p:nvPr>
        </p:nvSpPr>
        <p:spPr/>
        <p:txBody>
          <a:bodyPr/>
          <a:lstStyle>
            <a:lvl1pPr>
              <a:defRPr/>
            </a:lvl1pPr>
          </a:lstStyle>
          <a:p>
            <a:pPr lvl="0"/>
            <a:fld id="{07061E22-4EC8-4B1D-93C5-04C852BC4368}" type="slidenum">
              <a:t>‹N›</a:t>
            </a:fld>
            <a:endParaRPr lang="it-IT"/>
          </a:p>
        </p:txBody>
      </p:sp>
    </p:spTree>
    <p:extLst>
      <p:ext uri="{BB962C8B-B14F-4D97-AF65-F5344CB8AC3E}">
        <p14:creationId xmlns:p14="http://schemas.microsoft.com/office/powerpoint/2010/main" val="152785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04B99A6-400B-47BB-AFF0-FC412F3CE374}"/>
              </a:ext>
            </a:extLst>
          </p:cNvPr>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2">
            <a:extLst>
              <a:ext uri="{FF2B5EF4-FFF2-40B4-BE49-F238E27FC236}">
                <a16:creationId xmlns="" xmlns:a16="http://schemas.microsoft.com/office/drawing/2014/main" id="{D3F5DD37-1412-4FF6-AE62-FCCA3D355983}"/>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it-IT"/>
              <a:t>Fare clic per modificare stili del testo dello schema</a:t>
            </a:r>
          </a:p>
        </p:txBody>
      </p:sp>
      <p:sp>
        <p:nvSpPr>
          <p:cNvPr id="4" name="Segnaposto contenuto 3">
            <a:extLst>
              <a:ext uri="{FF2B5EF4-FFF2-40B4-BE49-F238E27FC236}">
                <a16:creationId xmlns="" xmlns:a16="http://schemas.microsoft.com/office/drawing/2014/main" id="{8FEC144F-05FE-4748-BA41-ECF3B17D756B}"/>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3FE3D1A9-0980-40CD-9367-DDD2ECC22FAD}"/>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it-IT"/>
              <a:t>Fare clic per modificare stili del testo dello schema</a:t>
            </a:r>
          </a:p>
        </p:txBody>
      </p:sp>
      <p:sp>
        <p:nvSpPr>
          <p:cNvPr id="6" name="Segnaposto contenuto 5">
            <a:extLst>
              <a:ext uri="{FF2B5EF4-FFF2-40B4-BE49-F238E27FC236}">
                <a16:creationId xmlns="" xmlns:a16="http://schemas.microsoft.com/office/drawing/2014/main" id="{B92B6AFA-4735-4EEF-BCA4-BF1CF6FB7E89}"/>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22CA70C0-BAB9-4AC4-B866-DFE43D9894FB}"/>
              </a:ext>
            </a:extLst>
          </p:cNvPr>
          <p:cNvSpPr txBox="1">
            <a:spLocks noGrp="1"/>
          </p:cNvSpPr>
          <p:nvPr>
            <p:ph type="dt" sz="half" idx="7"/>
          </p:nvPr>
        </p:nvSpPr>
        <p:spPr/>
        <p:txBody>
          <a:bodyPr/>
          <a:lstStyle>
            <a:lvl1pPr>
              <a:defRPr/>
            </a:lvl1pPr>
          </a:lstStyle>
          <a:p>
            <a:pPr lvl="0"/>
            <a:fld id="{4057EF0B-C8FC-4D9E-8C21-41592C32708E}" type="datetime1">
              <a:rPr lang="it-IT"/>
              <a:pPr lvl="0"/>
              <a:t>10/11/2022</a:t>
            </a:fld>
            <a:endParaRPr lang="it-IT"/>
          </a:p>
        </p:txBody>
      </p:sp>
      <p:sp>
        <p:nvSpPr>
          <p:cNvPr id="8" name="Segnaposto piè di pagina 7">
            <a:extLst>
              <a:ext uri="{FF2B5EF4-FFF2-40B4-BE49-F238E27FC236}">
                <a16:creationId xmlns="" xmlns:a16="http://schemas.microsoft.com/office/drawing/2014/main" id="{3F2887A1-B941-41BA-895C-CA811C3F330B}"/>
              </a:ext>
            </a:extLst>
          </p:cNvPr>
          <p:cNvSpPr txBox="1">
            <a:spLocks noGrp="1"/>
          </p:cNvSpPr>
          <p:nvPr>
            <p:ph type="ftr" sz="quarter" idx="9"/>
          </p:nvPr>
        </p:nvSpPr>
        <p:spPr/>
        <p:txBody>
          <a:bodyPr/>
          <a:lstStyle>
            <a:lvl1pPr>
              <a:defRPr/>
            </a:lvl1pPr>
          </a:lstStyle>
          <a:p>
            <a:pPr lvl="0"/>
            <a:endParaRPr lang="it-IT"/>
          </a:p>
        </p:txBody>
      </p:sp>
      <p:sp>
        <p:nvSpPr>
          <p:cNvPr id="9" name="Segnaposto numero diapositiva 8">
            <a:extLst>
              <a:ext uri="{FF2B5EF4-FFF2-40B4-BE49-F238E27FC236}">
                <a16:creationId xmlns="" xmlns:a16="http://schemas.microsoft.com/office/drawing/2014/main" id="{244A2950-181E-40E7-B2FE-F53C26AC3F46}"/>
              </a:ext>
            </a:extLst>
          </p:cNvPr>
          <p:cNvSpPr txBox="1">
            <a:spLocks noGrp="1"/>
          </p:cNvSpPr>
          <p:nvPr>
            <p:ph type="sldNum" sz="quarter" idx="8"/>
          </p:nvPr>
        </p:nvSpPr>
        <p:spPr/>
        <p:txBody>
          <a:bodyPr/>
          <a:lstStyle>
            <a:lvl1pPr>
              <a:defRPr/>
            </a:lvl1pPr>
          </a:lstStyle>
          <a:p>
            <a:pPr lvl="0"/>
            <a:fld id="{68B29FDD-C492-44D5-8B9D-6D27BB0235C5}" type="slidenum">
              <a:t>‹N›</a:t>
            </a:fld>
            <a:endParaRPr lang="it-IT"/>
          </a:p>
        </p:txBody>
      </p:sp>
    </p:spTree>
    <p:extLst>
      <p:ext uri="{BB962C8B-B14F-4D97-AF65-F5344CB8AC3E}">
        <p14:creationId xmlns:p14="http://schemas.microsoft.com/office/powerpoint/2010/main" val="245381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59890A4-9846-403E-9CCC-76814206CA8A}"/>
              </a:ext>
            </a:extLst>
          </p:cNvPr>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2">
            <a:extLst>
              <a:ext uri="{FF2B5EF4-FFF2-40B4-BE49-F238E27FC236}">
                <a16:creationId xmlns="" xmlns:a16="http://schemas.microsoft.com/office/drawing/2014/main" id="{E1F1B3C8-750C-423A-AA46-60E174671A13}"/>
              </a:ext>
            </a:extLst>
          </p:cNvPr>
          <p:cNvSpPr txBox="1">
            <a:spLocks noGrp="1"/>
          </p:cNvSpPr>
          <p:nvPr>
            <p:ph type="dt" sz="half" idx="7"/>
          </p:nvPr>
        </p:nvSpPr>
        <p:spPr/>
        <p:txBody>
          <a:bodyPr/>
          <a:lstStyle>
            <a:lvl1pPr>
              <a:defRPr/>
            </a:lvl1pPr>
          </a:lstStyle>
          <a:p>
            <a:pPr lvl="0"/>
            <a:fld id="{9C281FDE-2977-4CBD-BFCE-37A043F85147}" type="datetime1">
              <a:rPr lang="it-IT"/>
              <a:pPr lvl="0"/>
              <a:t>10/11/2022</a:t>
            </a:fld>
            <a:endParaRPr lang="it-IT"/>
          </a:p>
        </p:txBody>
      </p:sp>
      <p:sp>
        <p:nvSpPr>
          <p:cNvPr id="4" name="Segnaposto piè di pagina 3">
            <a:extLst>
              <a:ext uri="{FF2B5EF4-FFF2-40B4-BE49-F238E27FC236}">
                <a16:creationId xmlns="" xmlns:a16="http://schemas.microsoft.com/office/drawing/2014/main" id="{E2FA3A5F-943F-421B-971A-F8570E895A21}"/>
              </a:ext>
            </a:extLst>
          </p:cNvPr>
          <p:cNvSpPr txBox="1">
            <a:spLocks noGrp="1"/>
          </p:cNvSpPr>
          <p:nvPr>
            <p:ph type="ftr" sz="quarter" idx="9"/>
          </p:nvPr>
        </p:nvSpPr>
        <p:spPr/>
        <p:txBody>
          <a:bodyPr/>
          <a:lstStyle>
            <a:lvl1pPr>
              <a:defRPr/>
            </a:lvl1pPr>
          </a:lstStyle>
          <a:p>
            <a:pPr lvl="0"/>
            <a:endParaRPr lang="it-IT"/>
          </a:p>
        </p:txBody>
      </p:sp>
      <p:sp>
        <p:nvSpPr>
          <p:cNvPr id="5" name="Segnaposto numero diapositiva 4">
            <a:extLst>
              <a:ext uri="{FF2B5EF4-FFF2-40B4-BE49-F238E27FC236}">
                <a16:creationId xmlns="" xmlns:a16="http://schemas.microsoft.com/office/drawing/2014/main" id="{31C96DEB-292B-4DBA-9002-44B8EC8F0980}"/>
              </a:ext>
            </a:extLst>
          </p:cNvPr>
          <p:cNvSpPr txBox="1">
            <a:spLocks noGrp="1"/>
          </p:cNvSpPr>
          <p:nvPr>
            <p:ph type="sldNum" sz="quarter" idx="8"/>
          </p:nvPr>
        </p:nvSpPr>
        <p:spPr/>
        <p:txBody>
          <a:bodyPr/>
          <a:lstStyle>
            <a:lvl1pPr>
              <a:defRPr/>
            </a:lvl1pPr>
          </a:lstStyle>
          <a:p>
            <a:pPr lvl="0"/>
            <a:fld id="{5C19CD9B-1DE0-4F37-850A-F100C33F5CC8}" type="slidenum">
              <a:t>‹N›</a:t>
            </a:fld>
            <a:endParaRPr lang="it-IT"/>
          </a:p>
        </p:txBody>
      </p:sp>
    </p:spTree>
    <p:extLst>
      <p:ext uri="{BB962C8B-B14F-4D97-AF65-F5344CB8AC3E}">
        <p14:creationId xmlns:p14="http://schemas.microsoft.com/office/powerpoint/2010/main" val="378039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4AE3108A-7C97-4E5E-A884-2D9CC164B906}"/>
              </a:ext>
            </a:extLst>
          </p:cNvPr>
          <p:cNvSpPr txBox="1">
            <a:spLocks noGrp="1"/>
          </p:cNvSpPr>
          <p:nvPr>
            <p:ph type="dt" sz="half" idx="7"/>
          </p:nvPr>
        </p:nvSpPr>
        <p:spPr/>
        <p:txBody>
          <a:bodyPr/>
          <a:lstStyle>
            <a:lvl1pPr>
              <a:defRPr/>
            </a:lvl1pPr>
          </a:lstStyle>
          <a:p>
            <a:pPr lvl="0"/>
            <a:fld id="{2FEEA473-8E19-4837-8296-80A956AD9E34}" type="datetime1">
              <a:rPr lang="it-IT"/>
              <a:pPr lvl="0"/>
              <a:t>10/11/2022</a:t>
            </a:fld>
            <a:endParaRPr lang="it-IT"/>
          </a:p>
        </p:txBody>
      </p:sp>
      <p:sp>
        <p:nvSpPr>
          <p:cNvPr id="3" name="Segnaposto piè di pagina 2">
            <a:extLst>
              <a:ext uri="{FF2B5EF4-FFF2-40B4-BE49-F238E27FC236}">
                <a16:creationId xmlns="" xmlns:a16="http://schemas.microsoft.com/office/drawing/2014/main" id="{E6352DD0-B1BE-4378-933E-7F6A563F8DD4}"/>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 xmlns:a16="http://schemas.microsoft.com/office/drawing/2014/main" id="{CD081445-8DCD-491F-BDD1-7942BE0FE71D}"/>
              </a:ext>
            </a:extLst>
          </p:cNvPr>
          <p:cNvSpPr txBox="1">
            <a:spLocks noGrp="1"/>
          </p:cNvSpPr>
          <p:nvPr>
            <p:ph type="sldNum" sz="quarter" idx="8"/>
          </p:nvPr>
        </p:nvSpPr>
        <p:spPr/>
        <p:txBody>
          <a:bodyPr/>
          <a:lstStyle>
            <a:lvl1pPr>
              <a:defRPr/>
            </a:lvl1pPr>
          </a:lstStyle>
          <a:p>
            <a:pPr lvl="0"/>
            <a:fld id="{8667760D-1B21-41B3-AC22-1AE11E9D7530}" type="slidenum">
              <a:t>‹N›</a:t>
            </a:fld>
            <a:endParaRPr lang="it-IT"/>
          </a:p>
        </p:txBody>
      </p:sp>
    </p:spTree>
    <p:extLst>
      <p:ext uri="{BB962C8B-B14F-4D97-AF65-F5344CB8AC3E}">
        <p14:creationId xmlns:p14="http://schemas.microsoft.com/office/powerpoint/2010/main" val="46714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1065F0E-98E8-45E6-8F6C-285C4F285C78}"/>
              </a:ext>
            </a:extLst>
          </p:cNvPr>
          <p:cNvSpPr txBox="1">
            <a:spLocks noGrp="1"/>
          </p:cNvSpPr>
          <p:nvPr>
            <p:ph type="title"/>
          </p:nvPr>
        </p:nvSpPr>
        <p:spPr>
          <a:xfrm>
            <a:off x="457200" y="273048"/>
            <a:ext cx="3008311" cy="1162046"/>
          </a:xfrm>
        </p:spPr>
        <p:txBody>
          <a:bodyPr anchor="b" anchorCtr="0"/>
          <a:lstStyle>
            <a:lvl1pPr algn="l">
              <a:defRPr sz="2000" b="1"/>
            </a:lvl1pPr>
          </a:lstStyle>
          <a:p>
            <a:pPr lvl="0"/>
            <a:r>
              <a:rPr lang="it-IT"/>
              <a:t>Fare clic per modificare lo stile del titolo</a:t>
            </a:r>
          </a:p>
        </p:txBody>
      </p:sp>
      <p:sp>
        <p:nvSpPr>
          <p:cNvPr id="3" name="Segnaposto contenuto 2">
            <a:extLst>
              <a:ext uri="{FF2B5EF4-FFF2-40B4-BE49-F238E27FC236}">
                <a16:creationId xmlns="" xmlns:a16="http://schemas.microsoft.com/office/drawing/2014/main" id="{A63AED0B-FD1A-4F8D-ABC9-BFEDCD596F67}"/>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D874E4FA-2F5C-48D9-80D3-1DB327B1D595}"/>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it-IT"/>
              <a:t>Fare clic per modificare stili del testo dello schema</a:t>
            </a:r>
          </a:p>
        </p:txBody>
      </p:sp>
      <p:sp>
        <p:nvSpPr>
          <p:cNvPr id="5" name="Segnaposto data 4">
            <a:extLst>
              <a:ext uri="{FF2B5EF4-FFF2-40B4-BE49-F238E27FC236}">
                <a16:creationId xmlns="" xmlns:a16="http://schemas.microsoft.com/office/drawing/2014/main" id="{433EEC8D-6A82-4425-8407-E27FE046AEC0}"/>
              </a:ext>
            </a:extLst>
          </p:cNvPr>
          <p:cNvSpPr txBox="1">
            <a:spLocks noGrp="1"/>
          </p:cNvSpPr>
          <p:nvPr>
            <p:ph type="dt" sz="half" idx="7"/>
          </p:nvPr>
        </p:nvSpPr>
        <p:spPr/>
        <p:txBody>
          <a:bodyPr/>
          <a:lstStyle>
            <a:lvl1pPr>
              <a:defRPr/>
            </a:lvl1pPr>
          </a:lstStyle>
          <a:p>
            <a:pPr lvl="0"/>
            <a:fld id="{8DB92577-2A68-4D2D-AF8F-1D4194C71EBA}" type="datetime1">
              <a:rPr lang="it-IT"/>
              <a:pPr lvl="0"/>
              <a:t>10/11/2022</a:t>
            </a:fld>
            <a:endParaRPr lang="it-IT"/>
          </a:p>
        </p:txBody>
      </p:sp>
      <p:sp>
        <p:nvSpPr>
          <p:cNvPr id="6" name="Segnaposto piè di pagina 5">
            <a:extLst>
              <a:ext uri="{FF2B5EF4-FFF2-40B4-BE49-F238E27FC236}">
                <a16:creationId xmlns="" xmlns:a16="http://schemas.microsoft.com/office/drawing/2014/main" id="{F2D0EDF5-6ED9-4EEB-A8B2-4E91A9204760}"/>
              </a:ext>
            </a:extLst>
          </p:cNvPr>
          <p:cNvSpPr txBox="1">
            <a:spLocks noGrp="1"/>
          </p:cNvSpPr>
          <p:nvPr>
            <p:ph type="ftr" sz="quarter" idx="9"/>
          </p:nvPr>
        </p:nvSpPr>
        <p:spPr/>
        <p:txBody>
          <a:bodyPr/>
          <a:lstStyle>
            <a:lvl1pPr>
              <a:defRPr/>
            </a:lvl1pPr>
          </a:lstStyle>
          <a:p>
            <a:pPr lvl="0"/>
            <a:endParaRPr lang="it-IT"/>
          </a:p>
        </p:txBody>
      </p:sp>
      <p:sp>
        <p:nvSpPr>
          <p:cNvPr id="7" name="Segnaposto numero diapositiva 6">
            <a:extLst>
              <a:ext uri="{FF2B5EF4-FFF2-40B4-BE49-F238E27FC236}">
                <a16:creationId xmlns="" xmlns:a16="http://schemas.microsoft.com/office/drawing/2014/main" id="{B527182C-0509-441A-B8B7-B3C5A8F0DF7B}"/>
              </a:ext>
            </a:extLst>
          </p:cNvPr>
          <p:cNvSpPr txBox="1">
            <a:spLocks noGrp="1"/>
          </p:cNvSpPr>
          <p:nvPr>
            <p:ph type="sldNum" sz="quarter" idx="8"/>
          </p:nvPr>
        </p:nvSpPr>
        <p:spPr/>
        <p:txBody>
          <a:bodyPr/>
          <a:lstStyle>
            <a:lvl1pPr>
              <a:defRPr/>
            </a:lvl1pPr>
          </a:lstStyle>
          <a:p>
            <a:pPr lvl="0"/>
            <a:fld id="{4DD6A622-A3ED-47A2-9FBD-863D17205237}" type="slidenum">
              <a:t>‹N›</a:t>
            </a:fld>
            <a:endParaRPr lang="it-IT"/>
          </a:p>
        </p:txBody>
      </p:sp>
    </p:spTree>
    <p:extLst>
      <p:ext uri="{BB962C8B-B14F-4D97-AF65-F5344CB8AC3E}">
        <p14:creationId xmlns:p14="http://schemas.microsoft.com/office/powerpoint/2010/main" val="387507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1984958-419C-4CA2-9553-E066C93C28A5}"/>
              </a:ext>
            </a:extLst>
          </p:cNvPr>
          <p:cNvSpPr txBox="1">
            <a:spLocks noGrp="1"/>
          </p:cNvSpPr>
          <p:nvPr>
            <p:ph type="title"/>
          </p:nvPr>
        </p:nvSpPr>
        <p:spPr>
          <a:xfrm>
            <a:off x="1792288" y="4800600"/>
            <a:ext cx="5486400" cy="566735"/>
          </a:xfrm>
        </p:spPr>
        <p:txBody>
          <a:bodyPr anchor="b" anchorCtr="0"/>
          <a:lstStyle>
            <a:lvl1pPr algn="l">
              <a:defRPr sz="2000" b="1"/>
            </a:lvl1pPr>
          </a:lstStyle>
          <a:p>
            <a:pPr lvl="0"/>
            <a:r>
              <a:rPr lang="it-IT"/>
              <a:t>Fare clic per modificare lo stile del titolo</a:t>
            </a:r>
          </a:p>
        </p:txBody>
      </p:sp>
      <p:sp>
        <p:nvSpPr>
          <p:cNvPr id="3" name="Segnaposto immagine 2">
            <a:extLst>
              <a:ext uri="{FF2B5EF4-FFF2-40B4-BE49-F238E27FC236}">
                <a16:creationId xmlns="" xmlns:a16="http://schemas.microsoft.com/office/drawing/2014/main" id="{87F350FF-40BB-44D0-A1A7-B53BAFEE7512}"/>
              </a:ext>
            </a:extLst>
          </p:cNvPr>
          <p:cNvSpPr txBox="1">
            <a:spLocks noGrp="1"/>
          </p:cNvSpPr>
          <p:nvPr>
            <p:ph type="pic" idx="1"/>
          </p:nvPr>
        </p:nvSpPr>
        <p:spPr>
          <a:xfrm>
            <a:off x="1792288" y="612776"/>
            <a:ext cx="5486400" cy="4114800"/>
          </a:xfrm>
        </p:spPr>
        <p:txBody>
          <a:bodyPr/>
          <a:lstStyle>
            <a:lvl1pPr marL="0" indent="0">
              <a:buNone/>
              <a:defRPr/>
            </a:lvl1pPr>
          </a:lstStyle>
          <a:p>
            <a:pPr lvl="0"/>
            <a:endParaRPr lang="it-IT"/>
          </a:p>
        </p:txBody>
      </p:sp>
      <p:sp>
        <p:nvSpPr>
          <p:cNvPr id="4" name="Segnaposto testo 3">
            <a:extLst>
              <a:ext uri="{FF2B5EF4-FFF2-40B4-BE49-F238E27FC236}">
                <a16:creationId xmlns="" xmlns:a16="http://schemas.microsoft.com/office/drawing/2014/main" id="{95FA74CC-22E9-47A3-B31B-C09EFF97BC13}"/>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it-IT"/>
              <a:t>Fare clic per modificare stili del testo dello schema</a:t>
            </a:r>
          </a:p>
        </p:txBody>
      </p:sp>
      <p:sp>
        <p:nvSpPr>
          <p:cNvPr id="5" name="Segnaposto data 4">
            <a:extLst>
              <a:ext uri="{FF2B5EF4-FFF2-40B4-BE49-F238E27FC236}">
                <a16:creationId xmlns="" xmlns:a16="http://schemas.microsoft.com/office/drawing/2014/main" id="{B20D65FB-2EDF-4B25-982A-912E7C79D334}"/>
              </a:ext>
            </a:extLst>
          </p:cNvPr>
          <p:cNvSpPr txBox="1">
            <a:spLocks noGrp="1"/>
          </p:cNvSpPr>
          <p:nvPr>
            <p:ph type="dt" sz="half" idx="7"/>
          </p:nvPr>
        </p:nvSpPr>
        <p:spPr/>
        <p:txBody>
          <a:bodyPr/>
          <a:lstStyle>
            <a:lvl1pPr>
              <a:defRPr/>
            </a:lvl1pPr>
          </a:lstStyle>
          <a:p>
            <a:pPr lvl="0"/>
            <a:fld id="{AAB43F90-9949-4044-8B35-84E6AC17CA67}" type="datetime1">
              <a:rPr lang="it-IT"/>
              <a:pPr lvl="0"/>
              <a:t>10/11/2022</a:t>
            </a:fld>
            <a:endParaRPr lang="it-IT"/>
          </a:p>
        </p:txBody>
      </p:sp>
      <p:sp>
        <p:nvSpPr>
          <p:cNvPr id="6" name="Segnaposto piè di pagina 5">
            <a:extLst>
              <a:ext uri="{FF2B5EF4-FFF2-40B4-BE49-F238E27FC236}">
                <a16:creationId xmlns="" xmlns:a16="http://schemas.microsoft.com/office/drawing/2014/main" id="{8C0537F3-3A60-4C60-A1E3-4AFEA8739C93}"/>
              </a:ext>
            </a:extLst>
          </p:cNvPr>
          <p:cNvSpPr txBox="1">
            <a:spLocks noGrp="1"/>
          </p:cNvSpPr>
          <p:nvPr>
            <p:ph type="ftr" sz="quarter" idx="9"/>
          </p:nvPr>
        </p:nvSpPr>
        <p:spPr/>
        <p:txBody>
          <a:bodyPr/>
          <a:lstStyle>
            <a:lvl1pPr>
              <a:defRPr/>
            </a:lvl1pPr>
          </a:lstStyle>
          <a:p>
            <a:pPr lvl="0"/>
            <a:endParaRPr lang="it-IT"/>
          </a:p>
        </p:txBody>
      </p:sp>
      <p:sp>
        <p:nvSpPr>
          <p:cNvPr id="7" name="Segnaposto numero diapositiva 6">
            <a:extLst>
              <a:ext uri="{FF2B5EF4-FFF2-40B4-BE49-F238E27FC236}">
                <a16:creationId xmlns="" xmlns:a16="http://schemas.microsoft.com/office/drawing/2014/main" id="{B8D56289-B853-477D-9DAD-27A28CFA1D21}"/>
              </a:ext>
            </a:extLst>
          </p:cNvPr>
          <p:cNvSpPr txBox="1">
            <a:spLocks noGrp="1"/>
          </p:cNvSpPr>
          <p:nvPr>
            <p:ph type="sldNum" sz="quarter" idx="8"/>
          </p:nvPr>
        </p:nvSpPr>
        <p:spPr/>
        <p:txBody>
          <a:bodyPr/>
          <a:lstStyle>
            <a:lvl1pPr>
              <a:defRPr/>
            </a:lvl1pPr>
          </a:lstStyle>
          <a:p>
            <a:pPr lvl="0"/>
            <a:fld id="{0EC8D5B2-7509-4F9C-B85E-9446388FD5B5}" type="slidenum">
              <a:t>‹N›</a:t>
            </a:fld>
            <a:endParaRPr lang="it-IT"/>
          </a:p>
        </p:txBody>
      </p:sp>
    </p:spTree>
    <p:extLst>
      <p:ext uri="{BB962C8B-B14F-4D97-AF65-F5344CB8AC3E}">
        <p14:creationId xmlns:p14="http://schemas.microsoft.com/office/powerpoint/2010/main" val="126191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91E685CE-3D4B-46F9-B440-772A60EFDFE2}"/>
              </a:ext>
            </a:extLst>
          </p:cNvPr>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Autofit/>
          </a:bodyPr>
          <a:lstStyle/>
          <a:p>
            <a:pPr lvl="0"/>
            <a:r>
              <a:rPr lang="it-IT"/>
              <a:t>Fare clic per modificare lo stile del titolo</a:t>
            </a:r>
          </a:p>
        </p:txBody>
      </p:sp>
      <p:sp>
        <p:nvSpPr>
          <p:cNvPr id="3" name="Segnaposto testo 2">
            <a:extLst>
              <a:ext uri="{FF2B5EF4-FFF2-40B4-BE49-F238E27FC236}">
                <a16:creationId xmlns="" xmlns:a16="http://schemas.microsoft.com/office/drawing/2014/main" id="{E10D78B9-5499-491D-BE0B-A857031EBF4A}"/>
              </a:ext>
            </a:extLst>
          </p:cNvPr>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4DDADB45-524B-4C0D-8641-CA4CF02ACA53}"/>
              </a:ext>
            </a:extLst>
          </p:cNvPr>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fld id="{61E2A404-13E9-4556-A362-17BDB3C32232}" type="datetime1">
              <a:rPr lang="it-IT"/>
              <a:pPr lvl="0"/>
              <a:t>10/11/2022</a:t>
            </a:fld>
            <a:endParaRPr lang="it-IT"/>
          </a:p>
        </p:txBody>
      </p:sp>
      <p:sp>
        <p:nvSpPr>
          <p:cNvPr id="5" name="Segnaposto piè di pagina 4">
            <a:extLst>
              <a:ext uri="{FF2B5EF4-FFF2-40B4-BE49-F238E27FC236}">
                <a16:creationId xmlns="" xmlns:a16="http://schemas.microsoft.com/office/drawing/2014/main" id="{2EBF8B3F-E961-4509-B7E4-7E0339A8F118}"/>
              </a:ext>
            </a:extLst>
          </p:cNvPr>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endParaRPr lang="it-IT"/>
          </a:p>
        </p:txBody>
      </p:sp>
      <p:sp>
        <p:nvSpPr>
          <p:cNvPr id="6" name="Segnaposto numero diapositiva 5">
            <a:extLst>
              <a:ext uri="{FF2B5EF4-FFF2-40B4-BE49-F238E27FC236}">
                <a16:creationId xmlns="" xmlns:a16="http://schemas.microsoft.com/office/drawing/2014/main" id="{CBE409C7-968F-4EDA-A826-A00EE0C4291B}"/>
              </a:ext>
            </a:extLst>
          </p:cNvPr>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lvl="0"/>
            <a:fld id="{B647DF1A-0A21-4372-8ACD-B98EE95129F8}"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it-IT"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it-IT"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it-IT"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it-IT"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it-IT"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it-IT"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antissimosacramentofrascati.i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3">
            <a:extLst>
              <a:ext uri="{FF2B5EF4-FFF2-40B4-BE49-F238E27FC236}">
                <a16:creationId xmlns="" xmlns:a16="http://schemas.microsoft.com/office/drawing/2014/main" id="{D0EAAF6E-A156-47CB-92F9-DD4BA5AC3A24}"/>
              </a:ext>
            </a:extLst>
          </p:cNvPr>
          <p:cNvSpPr txBox="1"/>
          <p:nvPr/>
        </p:nvSpPr>
        <p:spPr>
          <a:xfrm>
            <a:off x="428090" y="44634"/>
            <a:ext cx="8640961" cy="4031873"/>
          </a:xfrm>
          <a:prstGeom prst="rect">
            <a:avLst/>
          </a:prstGeom>
          <a:noFill/>
          <a:ln cap="flat">
            <a:noFill/>
          </a:ln>
        </p:spPr>
        <p:txBody>
          <a:bodyPr vert="horz" wrap="square" lIns="91440" tIns="45720" rIns="91440" bIns="45720" anchor="t" anchorCtr="0" compatLnSpc="1">
            <a:spAutoFit/>
          </a:bodyPr>
          <a:lstStyle/>
          <a:p>
            <a:pPr lvl="0" algn="ctr">
              <a:defRPr sz="1800" b="0" i="0" u="none" strike="noStrike" kern="0" cap="none" spc="0" baseline="0">
                <a:solidFill>
                  <a:srgbClr val="000000"/>
                </a:solidFill>
                <a:uFillTx/>
              </a:defRPr>
            </a:pPr>
            <a:endParaRPr lang="it-IT" sz="2400" b="1" dirty="0">
              <a:solidFill>
                <a:srgbClr val="000000"/>
              </a:solidFill>
              <a:latin typeface="Segoe UI Variable Text Semiligh" pitchFamily="2"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400" b="1" i="0" u="none" strike="noStrike" kern="1200" cap="none" spc="0" baseline="0" dirty="0" smtClean="0">
                <a:solidFill>
                  <a:srgbClr val="000000"/>
                </a:solidFill>
                <a:uFillTx/>
                <a:latin typeface="Sylfaen" panose="010A0502050306030303" pitchFamily="18" charset="0"/>
              </a:rPr>
              <a:t>ISTITUTO </a:t>
            </a:r>
            <a:r>
              <a:rPr lang="it-IT" sz="2400" b="1" dirty="0" smtClean="0">
                <a:solidFill>
                  <a:srgbClr val="000000"/>
                </a:solidFill>
                <a:latin typeface="Sylfaen" panose="010A0502050306030303" pitchFamily="18" charset="0"/>
              </a:rPr>
              <a:t>SANTISSIMO SACRAMENTO</a:t>
            </a:r>
            <a:endParaRPr lang="it-IT" sz="2400" b="1"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400" b="0"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8800" b="1" i="0" u="none" strike="noStrike" kern="1200" cap="none" spc="0" baseline="0" dirty="0">
                <a:solidFill>
                  <a:srgbClr val="000000"/>
                </a:solidFill>
                <a:uFillTx/>
                <a:latin typeface="Sylfaen" panose="010A0502050306030303" pitchFamily="18" charset="0"/>
              </a:rPr>
              <a:t>OPEN DAY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000" b="1" i="0" u="none" strike="noStrike" kern="1200" cap="none" spc="0" baseline="0" dirty="0">
                <a:solidFill>
                  <a:srgbClr val="000000"/>
                </a:solidFill>
                <a:uFillTx/>
                <a:latin typeface="Sylfaen" panose="010A0502050306030303" pitchFamily="18" charset="0"/>
              </a:rPr>
              <a:t>SCUOLA SECONDARIA DI PRIMO GRADO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4000" b="0" i="0" u="none" strike="noStrike" kern="1200" cap="none" spc="0" baseline="0" dirty="0">
              <a:solidFill>
                <a:srgbClr val="000000"/>
              </a:solidFill>
              <a:uFillTx/>
              <a:latin typeface="Snap ITC" pitchFamily="8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dirty="0">
                <a:solidFill>
                  <a:srgbClr val="000000"/>
                </a:solidFill>
                <a:uFillTx/>
                <a:latin typeface="Calibri"/>
              </a:rPr>
              <a:t> </a:t>
            </a:r>
            <a:endParaRPr lang="it-IT" sz="18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dirty="0">
                <a:solidFill>
                  <a:srgbClr val="000000"/>
                </a:solidFill>
                <a:uFillTx/>
                <a:latin typeface="Calibri"/>
              </a:rPr>
              <a:t> </a:t>
            </a:r>
            <a:endParaRPr lang="it-IT" sz="1800" b="0" i="0" u="none" strike="noStrike" kern="1200" cap="none" spc="0" baseline="0" dirty="0">
              <a:solidFill>
                <a:srgbClr val="000000"/>
              </a:solidFill>
              <a:uFillTx/>
              <a:latin typeface="Calibri"/>
            </a:endParaRPr>
          </a:p>
        </p:txBody>
      </p:sp>
      <p:sp>
        <p:nvSpPr>
          <p:cNvPr id="4" name="CasellaDiTesto 1">
            <a:extLst>
              <a:ext uri="{FF2B5EF4-FFF2-40B4-BE49-F238E27FC236}">
                <a16:creationId xmlns="" xmlns:a16="http://schemas.microsoft.com/office/drawing/2014/main" id="{E57A48B6-7DF8-49AC-B0BC-34457A84AF61}"/>
              </a:ext>
            </a:extLst>
          </p:cNvPr>
          <p:cNvSpPr txBox="1"/>
          <p:nvPr/>
        </p:nvSpPr>
        <p:spPr>
          <a:xfrm>
            <a:off x="-2124745" y="3933053"/>
            <a:ext cx="18472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5" name="CasellaDiTesto 2">
            <a:extLst>
              <a:ext uri="{FF2B5EF4-FFF2-40B4-BE49-F238E27FC236}">
                <a16:creationId xmlns="" xmlns:a16="http://schemas.microsoft.com/office/drawing/2014/main" id="{09019AA3-2BE7-4BFB-896C-B10A18ED9706}"/>
              </a:ext>
            </a:extLst>
          </p:cNvPr>
          <p:cNvSpPr txBox="1"/>
          <p:nvPr/>
        </p:nvSpPr>
        <p:spPr>
          <a:xfrm>
            <a:off x="-3204862" y="4117726"/>
            <a:ext cx="7200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pic>
        <p:nvPicPr>
          <p:cNvPr id="6" name="Immagine 5">
            <a:extLst>
              <a:ext uri="{FF2B5EF4-FFF2-40B4-BE49-F238E27FC236}">
                <a16:creationId xmlns="" xmlns:a16="http://schemas.microsoft.com/office/drawing/2014/main" id="{4DFE0F71-5A12-4CC5-A57E-C65F0C0D2D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252" y="2815660"/>
            <a:ext cx="5542960" cy="3411052"/>
          </a:xfrm>
          <a:prstGeom prst="ellipse">
            <a:avLst/>
          </a:prstGeom>
          <a:ln>
            <a:noFill/>
          </a:ln>
          <a:effectLst>
            <a:softEdge rad="112500"/>
          </a:effectLst>
        </p:spPr>
      </p:pic>
    </p:spTree>
    <p:extLst>
      <p:ext uri="{BB962C8B-B14F-4D97-AF65-F5344CB8AC3E}">
        <p14:creationId xmlns:p14="http://schemas.microsoft.com/office/powerpoint/2010/main" val="409783530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40"/>
            <a:ext cx="8229600" cy="832800"/>
          </a:xfrm>
        </p:spPr>
        <p:txBody>
          <a:bodyPr/>
          <a:lstStyle/>
          <a:p>
            <a:r>
              <a:rPr lang="it-IT" dirty="0">
                <a:solidFill>
                  <a:srgbClr val="0000FF"/>
                </a:solidFill>
              </a:rPr>
              <a:t>Il corpo docente</a:t>
            </a:r>
          </a:p>
        </p:txBody>
      </p:sp>
      <p:sp>
        <p:nvSpPr>
          <p:cNvPr id="3" name="Segnaposto contenuto 2"/>
          <p:cNvSpPr>
            <a:spLocks noGrp="1"/>
          </p:cNvSpPr>
          <p:nvPr>
            <p:ph idx="1"/>
          </p:nvPr>
        </p:nvSpPr>
        <p:spPr>
          <a:xfrm>
            <a:off x="457200" y="1107440"/>
            <a:ext cx="8229600" cy="5547360"/>
          </a:xfrm>
        </p:spPr>
        <p:txBody>
          <a:bodyPr/>
          <a:lstStyle/>
          <a:p>
            <a:r>
              <a:rPr lang="it-IT" sz="2000" dirty="0" smtClean="0">
                <a:latin typeface="Sylfaen" panose="010A0502050306030303" pitchFamily="18" charset="0"/>
              </a:rPr>
              <a:t>Il </a:t>
            </a:r>
            <a:r>
              <a:rPr lang="it-IT" sz="2000" dirty="0">
                <a:latin typeface="Sylfaen" panose="010A0502050306030303" pitchFamily="18" charset="0"/>
              </a:rPr>
              <a:t>corpo docente, altamente qualificato e selezionato per le sue specifiche professionalità, coopera in stretta sinergia per creare un clima armonico e si pone al servizio delle potenzialità </a:t>
            </a:r>
            <a:r>
              <a:rPr lang="it-IT" sz="2000" dirty="0" smtClean="0">
                <a:latin typeface="Sylfaen" panose="010A0502050306030303" pitchFamily="18" charset="0"/>
              </a:rPr>
              <a:t>dell’</a:t>
            </a:r>
            <a:r>
              <a:rPr lang="it-IT" sz="2000" dirty="0" err="1" smtClean="0">
                <a:latin typeface="Sylfaen" panose="010A0502050306030303" pitchFamily="18" charset="0"/>
              </a:rPr>
              <a:t>alunno.Il</a:t>
            </a:r>
            <a:r>
              <a:rPr lang="it-IT" sz="2000" dirty="0" smtClean="0">
                <a:latin typeface="Sylfaen" panose="010A0502050306030303" pitchFamily="18" charset="0"/>
              </a:rPr>
              <a:t> </a:t>
            </a:r>
            <a:r>
              <a:rPr lang="it-IT" sz="2000" dirty="0">
                <a:latin typeface="Sylfaen" panose="010A0502050306030303" pitchFamily="18" charset="0"/>
              </a:rPr>
              <a:t>“team” del Complesso Scolastico Santissimo Sacramento, cerca e attua costantemente nuovi metodi operativi per rendere più interessante agli studenti l’attività dell’apprendere in un’ottica costante di miglioramento e rinnovamento dei curricoli scolastici. </a:t>
            </a:r>
          </a:p>
          <a:p>
            <a:r>
              <a:rPr lang="it-IT" sz="2000" dirty="0">
                <a:latin typeface="Sylfaen" panose="010A0502050306030303" pitchFamily="18" charset="0"/>
              </a:rPr>
              <a:t>Il nostro corpo docente nello specifico è formato dai seguenti professori:</a:t>
            </a:r>
          </a:p>
          <a:p>
            <a:r>
              <a:rPr lang="it-IT" sz="2000" dirty="0">
                <a:latin typeface="Sylfaen" panose="010A0502050306030303" pitchFamily="18" charset="0"/>
              </a:rPr>
              <a:t>Prof.ssa Paola </a:t>
            </a:r>
            <a:r>
              <a:rPr lang="it-IT" sz="2000" dirty="0" err="1">
                <a:latin typeface="Sylfaen" panose="010A0502050306030303" pitchFamily="18" charset="0"/>
              </a:rPr>
              <a:t>Beneduce</a:t>
            </a:r>
            <a:r>
              <a:rPr lang="it-IT" sz="2000" dirty="0">
                <a:latin typeface="Sylfaen" panose="010A0502050306030303" pitchFamily="18" charset="0"/>
              </a:rPr>
              <a:t>, docente di Lingua Italiana (Antologia, Epica, Letteratura, Grammatica ed Educazione Civica) per le classi I, II e III.</a:t>
            </a:r>
          </a:p>
          <a:p>
            <a:r>
              <a:rPr lang="it-IT" sz="2000" dirty="0">
                <a:latin typeface="Sylfaen" panose="010A0502050306030303" pitchFamily="18" charset="0"/>
              </a:rPr>
              <a:t>Prof. </a:t>
            </a:r>
            <a:r>
              <a:rPr lang="it-IT" sz="2000" dirty="0" err="1">
                <a:latin typeface="Sylfaen" panose="010A0502050306030303" pitchFamily="18" charset="0"/>
              </a:rPr>
              <a:t>Damaso</a:t>
            </a:r>
            <a:r>
              <a:rPr lang="it-IT" sz="2000" dirty="0">
                <a:latin typeface="Sylfaen" panose="010A0502050306030303" pitchFamily="18" charset="0"/>
              </a:rPr>
              <a:t> </a:t>
            </a:r>
            <a:r>
              <a:rPr lang="it-IT" sz="2000" dirty="0" err="1">
                <a:latin typeface="Sylfaen" panose="010A0502050306030303" pitchFamily="18" charset="0"/>
              </a:rPr>
              <a:t>Giordanella</a:t>
            </a:r>
            <a:r>
              <a:rPr lang="it-IT" sz="2000" dirty="0">
                <a:latin typeface="Sylfaen" panose="010A0502050306030303" pitchFamily="18" charset="0"/>
              </a:rPr>
              <a:t>, docente di Storia e Geografia per le classi I, II e III.</a:t>
            </a:r>
          </a:p>
          <a:p>
            <a:r>
              <a:rPr lang="it-IT" sz="2000" dirty="0">
                <a:latin typeface="Sylfaen" panose="010A0502050306030303" pitchFamily="18" charset="0"/>
              </a:rPr>
              <a:t>Prof.ssa Vania Saracino, docente di Lingua Francese per le classi I, II e III e di Lingua Inglese per la classe III.</a:t>
            </a:r>
          </a:p>
          <a:p>
            <a:r>
              <a:rPr lang="it-IT" sz="2000" dirty="0">
                <a:latin typeface="Sylfaen" panose="010A0502050306030303" pitchFamily="18" charset="0"/>
              </a:rPr>
              <a:t>Prof.ssa Suor Vonetha Francis, docente di Lingua Inglese per le classi I e II e di Religione per le classi I, II e III.</a:t>
            </a:r>
          </a:p>
          <a:p>
            <a:pPr marL="0" indent="0">
              <a:buNone/>
            </a:pPr>
            <a:endParaRPr lang="it-IT" dirty="0"/>
          </a:p>
        </p:txBody>
      </p:sp>
    </p:spTree>
    <p:extLst>
      <p:ext uri="{BB962C8B-B14F-4D97-AF65-F5344CB8AC3E}">
        <p14:creationId xmlns:p14="http://schemas.microsoft.com/office/powerpoint/2010/main" val="32627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60400"/>
            <a:ext cx="8229600" cy="5842000"/>
          </a:xfrm>
        </p:spPr>
        <p:txBody>
          <a:bodyPr/>
          <a:lstStyle/>
          <a:p>
            <a:r>
              <a:rPr lang="it-IT" sz="2000" dirty="0">
                <a:latin typeface="Sylfaen" panose="010A0502050306030303" pitchFamily="18" charset="0"/>
              </a:rPr>
              <a:t>Prof.ssa Vania Saracino, docente di Lingua Francese per le classi I, II e III e di Lingua Inglese per la classe III.</a:t>
            </a:r>
          </a:p>
          <a:p>
            <a:r>
              <a:rPr lang="it-IT" sz="2000" dirty="0">
                <a:latin typeface="Sylfaen" panose="010A0502050306030303" pitchFamily="18" charset="0"/>
              </a:rPr>
              <a:t>Prof.ssa Suor Vonetha Francis, docente di Lingua Inglese per le classi I e II e di Religione per le classi I, II e </a:t>
            </a:r>
            <a:r>
              <a:rPr lang="it-IT" sz="2000" dirty="0" smtClean="0">
                <a:latin typeface="Sylfaen" panose="010A0502050306030303" pitchFamily="18" charset="0"/>
              </a:rPr>
              <a:t>III.</a:t>
            </a:r>
          </a:p>
          <a:p>
            <a:r>
              <a:rPr lang="it-IT" sz="2000" dirty="0" smtClean="0">
                <a:latin typeface="Sylfaen" panose="010A0502050306030303" pitchFamily="18" charset="0"/>
              </a:rPr>
              <a:t>Prof</a:t>
            </a:r>
            <a:r>
              <a:rPr lang="it-IT" sz="2000" dirty="0">
                <a:latin typeface="Sylfaen" panose="010A0502050306030303" pitchFamily="18" charset="0"/>
              </a:rPr>
              <a:t>. Andrea </a:t>
            </a:r>
            <a:r>
              <a:rPr lang="it-IT" sz="2000" dirty="0" err="1">
                <a:latin typeface="Sylfaen" panose="010A0502050306030303" pitchFamily="18" charset="0"/>
              </a:rPr>
              <a:t>Cocciaglia</a:t>
            </a:r>
            <a:r>
              <a:rPr lang="it-IT" sz="2000" dirty="0">
                <a:latin typeface="Sylfaen" panose="010A0502050306030303" pitchFamily="18" charset="0"/>
              </a:rPr>
              <a:t>, docente di Matematica e Scienze per le classi I, II e III.</a:t>
            </a:r>
          </a:p>
          <a:p>
            <a:r>
              <a:rPr lang="it-IT" sz="2000" dirty="0">
                <a:latin typeface="Sylfaen" panose="010A0502050306030303" pitchFamily="18" charset="0"/>
              </a:rPr>
              <a:t>Prof. Romolo </a:t>
            </a:r>
            <a:r>
              <a:rPr lang="it-IT" sz="2000" dirty="0" err="1">
                <a:latin typeface="Sylfaen" panose="010A0502050306030303" pitchFamily="18" charset="0"/>
              </a:rPr>
              <a:t>Capitanelli</a:t>
            </a:r>
            <a:r>
              <a:rPr lang="it-IT" sz="2000" dirty="0">
                <a:latin typeface="Sylfaen" panose="010A0502050306030303" pitchFamily="18" charset="0"/>
              </a:rPr>
              <a:t>, docente di Tecnologia, di Arte e Immagine per le classi I, II e III.</a:t>
            </a:r>
          </a:p>
          <a:p>
            <a:r>
              <a:rPr lang="it-IT" sz="2000" dirty="0">
                <a:latin typeface="Sylfaen" panose="010A0502050306030303" pitchFamily="18" charset="0"/>
              </a:rPr>
              <a:t>Prof. Andrea Milan, docente di Musica per le classi I, II e III.</a:t>
            </a:r>
          </a:p>
          <a:p>
            <a:r>
              <a:rPr lang="it-IT" sz="2000" dirty="0">
                <a:latin typeface="Sylfaen" panose="010A0502050306030303" pitchFamily="18" charset="0"/>
              </a:rPr>
              <a:t>Prof. Lorenzo </a:t>
            </a:r>
            <a:r>
              <a:rPr lang="it-IT" sz="2000" dirty="0" err="1">
                <a:latin typeface="Sylfaen" panose="010A0502050306030303" pitchFamily="18" charset="0"/>
              </a:rPr>
              <a:t>Mevi</a:t>
            </a:r>
            <a:r>
              <a:rPr lang="it-IT" sz="2000" dirty="0">
                <a:latin typeface="Sylfaen" panose="010A0502050306030303" pitchFamily="18" charset="0"/>
              </a:rPr>
              <a:t>, docente di Scienze Motorie.</a:t>
            </a:r>
          </a:p>
          <a:p>
            <a:pPr marL="0" indent="0">
              <a:buNone/>
            </a:pPr>
            <a:endParaRPr lang="it-IT" dirty="0"/>
          </a:p>
        </p:txBody>
      </p:sp>
    </p:spTree>
    <p:extLst>
      <p:ext uri="{BB962C8B-B14F-4D97-AF65-F5344CB8AC3E}">
        <p14:creationId xmlns:p14="http://schemas.microsoft.com/office/powerpoint/2010/main" val="28570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a:xfrm>
            <a:off x="457200" y="274640"/>
            <a:ext cx="8229600" cy="1371280"/>
          </a:xfrm>
        </p:spPr>
        <p:txBody>
          <a:bodyPr/>
          <a:lstStyle/>
          <a:p>
            <a:pPr lvl="0"/>
            <a:r>
              <a:rPr lang="it-IT" sz="4000" dirty="0">
                <a:solidFill>
                  <a:srgbClr val="0000FF"/>
                </a:solidFill>
                <a:latin typeface="Sylfaen" panose="010A0502050306030303" pitchFamily="18" charset="0"/>
              </a:rPr>
              <a:t>I LABORATORI DELLA SCUOLA</a:t>
            </a:r>
            <a:r>
              <a:rPr lang="it-IT" sz="4800" dirty="0">
                <a:solidFill>
                  <a:srgbClr val="0000FF"/>
                </a:solidFill>
                <a:latin typeface="Kristen ITC" panose="03050502040202030202" pitchFamily="66" charset="0"/>
              </a:rPr>
              <a:t/>
            </a:r>
            <a:br>
              <a:rPr lang="it-IT" sz="4800" dirty="0">
                <a:solidFill>
                  <a:srgbClr val="0000FF"/>
                </a:solidFill>
                <a:latin typeface="Kristen ITC" panose="03050502040202030202" pitchFamily="66" charset="0"/>
              </a:rPr>
            </a:br>
            <a:endParaRPr lang="it-IT" sz="4800" dirty="0">
              <a:solidFill>
                <a:srgbClr val="0000FF"/>
              </a:solidFill>
              <a:latin typeface="Kristen ITC" panose="03050502040202030202" pitchFamily="66" charset="0"/>
            </a:endParaRPr>
          </a:p>
        </p:txBody>
      </p:sp>
      <p:pic>
        <p:nvPicPr>
          <p:cNvPr id="6" name="Picture 9">
            <a:extLst>
              <a:ext uri="{FF2B5EF4-FFF2-40B4-BE49-F238E27FC236}">
                <a16:creationId xmlns="" xmlns:a16="http://schemas.microsoft.com/office/drawing/2014/main" id="{9044948C-A678-480D-8AAA-00F0821D7C3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1402" y="1472408"/>
            <a:ext cx="2162708" cy="1734362"/>
          </a:xfrm>
          <a:prstGeom prst="rect">
            <a:avLst/>
          </a:prstGeom>
          <a:solidFill>
            <a:srgbClr val="2181B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11" descr="AD003538">
            <a:extLst>
              <a:ext uri="{FF2B5EF4-FFF2-40B4-BE49-F238E27FC236}">
                <a16:creationId xmlns="" xmlns:a16="http://schemas.microsoft.com/office/drawing/2014/main" id="{764C8CA7-A9AB-472D-9D8B-487C4A32AD18}"/>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78069" y="2212384"/>
            <a:ext cx="1552729" cy="202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0">
            <a:extLst>
              <a:ext uri="{FF2B5EF4-FFF2-40B4-BE49-F238E27FC236}">
                <a16:creationId xmlns="" xmlns:a16="http://schemas.microsoft.com/office/drawing/2014/main" id="{834E9EFA-423B-42E9-8886-B9B373E7DF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flipH="1">
            <a:off x="3308510" y="4807192"/>
            <a:ext cx="2871534" cy="1751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1" descr="Laboratorio teatro - Associazione Artem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5"/>
          <a:stretch>
            <a:fillRect/>
          </a:stretch>
        </p:blipFill>
        <p:spPr>
          <a:xfrm>
            <a:off x="6180044" y="3033257"/>
            <a:ext cx="2667000" cy="1714500"/>
          </a:xfrm>
          <a:prstGeom prst="rect">
            <a:avLst/>
          </a:prstGeom>
        </p:spPr>
      </p:pic>
      <p:pic>
        <p:nvPicPr>
          <p:cNvPr id="8" name="Picture 11">
            <a:extLst>
              <a:ext uri="{FF2B5EF4-FFF2-40B4-BE49-F238E27FC236}">
                <a16:creationId xmlns="" xmlns:a16="http://schemas.microsoft.com/office/drawing/2014/main" id="{764C8CA7-A9AB-472D-9D8B-487C4A32AD18}"/>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565109" y="1111066"/>
            <a:ext cx="1552729" cy="169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27990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86080"/>
            <a:ext cx="8229600" cy="5740079"/>
          </a:xfrm>
        </p:spPr>
        <p:txBody>
          <a:bodyPr/>
          <a:lstStyle/>
          <a:p>
            <a:r>
              <a:rPr lang="it-IT" sz="2000" dirty="0">
                <a:latin typeface="Sylfaen" panose="010A0502050306030303" pitchFamily="18" charset="0"/>
              </a:rPr>
              <a:t>Nell’ottica di una formazione completa che sia anche flessibilmente adeguabile alle necessità dei singoli individui, la Scuola Secondaria di Primo Grado Santissimo Sacramento affianca il percorso a tempo normale di 30 ore settimanali, al percorso potenziato, facoltativo, di ulteriori ore per il consolidamento delle competenze sviluppate in aula e l’approfondimento di quelle linguistiche.</a:t>
            </a:r>
          </a:p>
          <a:p>
            <a:r>
              <a:rPr lang="it-IT" sz="2000" dirty="0">
                <a:latin typeface="Sylfaen" panose="010A0502050306030303" pitchFamily="18" charset="0"/>
              </a:rPr>
              <a:t>Scegliendo il prolungamento orario lo studente potrà arricchire la sua preparazione con le seguenti attività:</a:t>
            </a:r>
          </a:p>
          <a:p>
            <a:r>
              <a:rPr lang="it-IT" sz="2000" dirty="0" smtClean="0">
                <a:latin typeface="Sylfaen" panose="010A0502050306030303" pitchFamily="18" charset="0"/>
              </a:rPr>
              <a:t>Corsi </a:t>
            </a:r>
            <a:r>
              <a:rPr lang="it-IT" sz="2000" dirty="0">
                <a:latin typeface="Sylfaen" panose="010A0502050306030303" pitchFamily="18" charset="0"/>
              </a:rPr>
              <a:t>di lingua inglese in cui gli alunni, seguiranno programmi potenziati volti al conseguimento delle certificazioni</a:t>
            </a:r>
            <a:r>
              <a:rPr lang="it-IT" sz="2000" dirty="0" smtClean="0">
                <a:latin typeface="Sylfaen" panose="010A0502050306030303" pitchFamily="18" charset="0"/>
              </a:rPr>
              <a:t>.</a:t>
            </a:r>
          </a:p>
          <a:p>
            <a:r>
              <a:rPr lang="it-IT" sz="2000" dirty="0">
                <a:latin typeface="Sylfaen" panose="010A0502050306030303" pitchFamily="18" charset="0"/>
              </a:rPr>
              <a:t>Laboratorio di Teatro</a:t>
            </a:r>
          </a:p>
          <a:p>
            <a:r>
              <a:rPr lang="it-IT" sz="2000" dirty="0">
                <a:latin typeface="Sylfaen" panose="010A0502050306030303" pitchFamily="18" charset="0"/>
              </a:rPr>
              <a:t>Corsi di Informatica certificati ed esami svolti in sede.</a:t>
            </a:r>
          </a:p>
          <a:p>
            <a:r>
              <a:rPr lang="it-IT" sz="2000" dirty="0">
                <a:latin typeface="Sylfaen" panose="010A0502050306030303" pitchFamily="18" charset="0"/>
              </a:rPr>
              <a:t>Laboratorio di musica, un’ora dedicata ad uno strumento specifico: pianoforte o chitarra, che ciascun alunno potrà scegliere in base alle sue inclinazioni o a percorsi pregressi.</a:t>
            </a:r>
          </a:p>
          <a:p>
            <a:pPr marL="0" indent="0">
              <a:buNone/>
            </a:pPr>
            <a:endParaRPr lang="it-IT" sz="2000" dirty="0">
              <a:latin typeface="Sylfaen" panose="010A0502050306030303" pitchFamily="18" charset="0"/>
            </a:endParaRPr>
          </a:p>
          <a:p>
            <a:endParaRPr lang="it-IT" dirty="0"/>
          </a:p>
          <a:p>
            <a:endParaRPr lang="it-IT" dirty="0"/>
          </a:p>
        </p:txBody>
      </p:sp>
    </p:spTree>
    <p:extLst>
      <p:ext uri="{BB962C8B-B14F-4D97-AF65-F5344CB8AC3E}">
        <p14:creationId xmlns:p14="http://schemas.microsoft.com/office/powerpoint/2010/main" val="295199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04800"/>
            <a:ext cx="8229600" cy="5821359"/>
          </a:xfrm>
        </p:spPr>
        <p:txBody>
          <a:bodyPr/>
          <a:lstStyle/>
          <a:p>
            <a:endParaRPr lang="it-IT" sz="2000" dirty="0" smtClean="0">
              <a:latin typeface="Sylfaen" panose="010A0502050306030303" pitchFamily="18" charset="0"/>
            </a:endParaRPr>
          </a:p>
          <a:p>
            <a:r>
              <a:rPr lang="it-IT" sz="2000" dirty="0" smtClean="0">
                <a:latin typeface="Sylfaen" panose="010A0502050306030303" pitchFamily="18" charset="0"/>
              </a:rPr>
              <a:t>Attività </a:t>
            </a:r>
            <a:r>
              <a:rPr lang="it-IT" sz="2000" dirty="0">
                <a:latin typeface="Sylfaen" panose="010A0502050306030303" pitchFamily="18" charset="0"/>
              </a:rPr>
              <a:t>di dopo scuola assistito che consentirà ai ragazzi di lavorare con la supervisione di un docente sperimentando l’importanza e l’efficacia del confronto critico nella fase di approccio ai compiti assegnati la mattina.</a:t>
            </a:r>
          </a:p>
          <a:p>
            <a:r>
              <a:rPr lang="it-IT" sz="2000" dirty="0">
                <a:latin typeface="Sylfaen" panose="010A0502050306030303" pitchFamily="18" charset="0"/>
              </a:rPr>
              <a:t>Si precisa che, da Gennaio di ogni anno scolastico, si offrono i seguenti corsi pomeridiani:</a:t>
            </a:r>
          </a:p>
          <a:p>
            <a:r>
              <a:rPr lang="it-IT" sz="2000" dirty="0" smtClean="0">
                <a:latin typeface="Sylfaen" panose="010A0502050306030303" pitchFamily="18" charset="0"/>
              </a:rPr>
              <a:t>Potenziamento </a:t>
            </a:r>
            <a:r>
              <a:rPr lang="it-IT" sz="2000" dirty="0">
                <a:latin typeface="Sylfaen" panose="010A0502050306030303" pitchFamily="18" charset="0"/>
              </a:rPr>
              <a:t>per tutti gli alunni che risulteranno carenti nella materia di Italiano, al fine di compensare le difficoltà didattiche;</a:t>
            </a:r>
          </a:p>
          <a:p>
            <a:r>
              <a:rPr lang="it-IT" sz="2000" dirty="0" smtClean="0">
                <a:latin typeface="Sylfaen" panose="010A0502050306030303" pitchFamily="18" charset="0"/>
              </a:rPr>
              <a:t>Corso </a:t>
            </a:r>
            <a:r>
              <a:rPr lang="it-IT" sz="2000" dirty="0">
                <a:latin typeface="Sylfaen" panose="010A0502050306030303" pitchFamily="18" charset="0"/>
              </a:rPr>
              <a:t>di Latino per gli alunni di terza media che sceglieranno una scuola superiore nella quale è presente la suddetta lingua.</a:t>
            </a:r>
          </a:p>
          <a:p>
            <a:r>
              <a:rPr lang="it-IT" sz="2000" dirty="0" smtClean="0">
                <a:latin typeface="Sylfaen" panose="010A0502050306030303" pitchFamily="18" charset="0"/>
              </a:rPr>
              <a:t>Corso </a:t>
            </a:r>
            <a:r>
              <a:rPr lang="it-IT" sz="2000" dirty="0">
                <a:latin typeface="Sylfaen" panose="010A0502050306030303" pitchFamily="18" charset="0"/>
              </a:rPr>
              <a:t>di Greco per gli studenti che sceglieranno il Liceo Classico.</a:t>
            </a:r>
          </a:p>
          <a:p>
            <a:endParaRPr lang="it-IT" dirty="0"/>
          </a:p>
        </p:txBody>
      </p:sp>
    </p:spTree>
    <p:extLst>
      <p:ext uri="{BB962C8B-B14F-4D97-AF65-F5344CB8AC3E}">
        <p14:creationId xmlns:p14="http://schemas.microsoft.com/office/powerpoint/2010/main" val="84450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3200" b="1" dirty="0">
                <a:solidFill>
                  <a:srgbClr val="0000FF"/>
                </a:solidFill>
                <a:latin typeface="Sylfaen" panose="010A0502050306030303" pitchFamily="18" charset="0"/>
              </a:rPr>
              <a:t>GLI OBIETTIVI EDUCATIVI</a:t>
            </a:r>
            <a:r>
              <a:rPr lang="it-IT" sz="3200" dirty="0">
                <a:solidFill>
                  <a:srgbClr val="0000FF"/>
                </a:solidFill>
              </a:rPr>
              <a:t/>
            </a:r>
            <a:br>
              <a:rPr lang="it-IT" sz="3200" dirty="0">
                <a:solidFill>
                  <a:srgbClr val="0000FF"/>
                </a:solidFill>
              </a:rPr>
            </a:br>
            <a:endParaRPr lang="it-IT" sz="3200" dirty="0">
              <a:solidFill>
                <a:srgbClr val="0000FF"/>
              </a:solidFill>
            </a:endParaRPr>
          </a:p>
        </p:txBody>
      </p:sp>
      <p:sp>
        <p:nvSpPr>
          <p:cNvPr id="3" name="Rettangolo 2">
            <a:extLst>
              <a:ext uri="{FF2B5EF4-FFF2-40B4-BE49-F238E27FC236}">
                <a16:creationId xmlns="" xmlns:a16="http://schemas.microsoft.com/office/drawing/2014/main" id="{B3944AEC-BC34-4315-9515-18F376DC6936}"/>
              </a:ext>
            </a:extLst>
          </p:cNvPr>
          <p:cNvSpPr/>
          <p:nvPr/>
        </p:nvSpPr>
        <p:spPr>
          <a:xfrm>
            <a:off x="457199" y="1166843"/>
            <a:ext cx="8393837" cy="4708981"/>
          </a:xfrm>
          <a:prstGeom prst="rect">
            <a:avLst/>
          </a:prstGeom>
        </p:spPr>
        <p:txBody>
          <a:bodyPr wrap="square">
            <a:spAutoFit/>
          </a:bodyPr>
          <a:lstStyle/>
          <a:p>
            <a:r>
              <a:rPr lang="it-IT" sz="2000" dirty="0">
                <a:latin typeface="Sylfaen" panose="010A0502050306030303" pitchFamily="18" charset="0"/>
              </a:rPr>
              <a:t>La relazione educativa è improntata alla  formazione di </a:t>
            </a:r>
          </a:p>
          <a:p>
            <a:endParaRPr lang="it-IT" sz="2000" dirty="0">
              <a:latin typeface="Sylfaen" panose="010A0502050306030303" pitchFamily="18" charset="0"/>
            </a:endParaRPr>
          </a:p>
          <a:p>
            <a:pPr marL="342900" indent="-342900">
              <a:buFont typeface="Wingdings" panose="05000000000000000000" pitchFamily="2" charset="2"/>
              <a:buChar char="Ø"/>
            </a:pPr>
            <a:r>
              <a:rPr lang="it-IT" sz="2000" dirty="0">
                <a:latin typeface="Sylfaen" panose="010A0502050306030303" pitchFamily="18" charset="0"/>
              </a:rPr>
              <a:t>autostima e autocontrollo;</a:t>
            </a:r>
          </a:p>
          <a:p>
            <a:endParaRPr lang="it-IT" sz="2000" dirty="0">
              <a:latin typeface="Sylfaen" panose="010A0502050306030303" pitchFamily="18" charset="0"/>
            </a:endParaRPr>
          </a:p>
          <a:p>
            <a:pPr marL="342900" indent="-342900">
              <a:buFont typeface="Wingdings" panose="05000000000000000000" pitchFamily="2" charset="2"/>
              <a:buChar char="Ø"/>
            </a:pPr>
            <a:r>
              <a:rPr lang="it-IT" sz="2000" dirty="0">
                <a:latin typeface="Sylfaen" panose="010A0502050306030303" pitchFamily="18" charset="0"/>
              </a:rPr>
              <a:t>socializzazione, responsabilizzazione, conoscenza e rispetto delle regole;</a:t>
            </a:r>
          </a:p>
          <a:p>
            <a:endParaRPr lang="it-IT" sz="2000" dirty="0">
              <a:latin typeface="Sylfaen" panose="010A0502050306030303" pitchFamily="18" charset="0"/>
            </a:endParaRPr>
          </a:p>
          <a:p>
            <a:pPr marL="342900" indent="-342900">
              <a:buFont typeface="Wingdings" panose="05000000000000000000" pitchFamily="2" charset="2"/>
              <a:buChar char="Ø"/>
            </a:pPr>
            <a:r>
              <a:rPr lang="it-IT" sz="2000" dirty="0">
                <a:latin typeface="Sylfaen" panose="010A0502050306030303" pitchFamily="18" charset="0"/>
              </a:rPr>
              <a:t>acquisizione di un metodo di studio e di lavoro rispondente alle esigenze formative del discente;</a:t>
            </a:r>
          </a:p>
          <a:p>
            <a:endParaRPr lang="it-IT" sz="2000" dirty="0">
              <a:latin typeface="Sylfaen" panose="010A0502050306030303" pitchFamily="18" charset="0"/>
            </a:endParaRPr>
          </a:p>
          <a:p>
            <a:pPr marL="342900" indent="-342900">
              <a:buFont typeface="Wingdings" panose="05000000000000000000" pitchFamily="2" charset="2"/>
              <a:buChar char="Ø"/>
            </a:pPr>
            <a:r>
              <a:rPr lang="it-IT" sz="2000" dirty="0">
                <a:latin typeface="Sylfaen" panose="010A0502050306030303" pitchFamily="18" charset="0"/>
              </a:rPr>
              <a:t>scoperta e rispetto dell’altro come valore nella sua diversità </a:t>
            </a:r>
          </a:p>
          <a:p>
            <a:r>
              <a:rPr lang="it-IT" sz="2000" dirty="0">
                <a:latin typeface="Sylfaen" panose="010A0502050306030303" pitchFamily="18" charset="0"/>
              </a:rPr>
              <a:t>     rispetto dell’ambiente e acquisizione di atteggiamenti e </a:t>
            </a:r>
          </a:p>
          <a:p>
            <a:r>
              <a:rPr lang="it-IT" sz="2000" dirty="0">
                <a:latin typeface="Sylfaen" panose="010A0502050306030303" pitchFamily="18" charset="0"/>
              </a:rPr>
              <a:t>     comportamenti per la sua salvaguardia e conservazione;</a:t>
            </a:r>
          </a:p>
          <a:p>
            <a:endParaRPr lang="it-IT" sz="2000" dirty="0">
              <a:latin typeface="Sylfaen" panose="010A0502050306030303" pitchFamily="18" charset="0"/>
            </a:endParaRPr>
          </a:p>
          <a:p>
            <a:pPr marL="342900" indent="-342900">
              <a:buFont typeface="Wingdings" panose="05000000000000000000" pitchFamily="2" charset="2"/>
              <a:buChar char="Ø"/>
            </a:pPr>
            <a:r>
              <a:rPr lang="it-IT" sz="2000" dirty="0">
                <a:latin typeface="Sylfaen" panose="010A0502050306030303" pitchFamily="18" charset="0"/>
              </a:rPr>
              <a:t>acquisizione della consapevolezza di sé e delle proprie potenzialità per un futuro orientamento. </a:t>
            </a:r>
          </a:p>
        </p:txBody>
      </p:sp>
    </p:spTree>
    <p:extLst>
      <p:ext uri="{BB962C8B-B14F-4D97-AF65-F5344CB8AC3E}">
        <p14:creationId xmlns:p14="http://schemas.microsoft.com/office/powerpoint/2010/main" val="32984036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3200" b="1" dirty="0">
                <a:solidFill>
                  <a:srgbClr val="0000FF"/>
                </a:solidFill>
                <a:latin typeface="Sylfaen" panose="010A0502050306030303" pitchFamily="18" charset="0"/>
              </a:rPr>
              <a:t>ATTIVITA’ della SCUOLA</a:t>
            </a:r>
          </a:p>
        </p:txBody>
      </p:sp>
      <p:sp>
        <p:nvSpPr>
          <p:cNvPr id="3" name="Segnaposto contenuto 2">
            <a:extLst>
              <a:ext uri="{FF2B5EF4-FFF2-40B4-BE49-F238E27FC236}">
                <a16:creationId xmlns="" xmlns:a16="http://schemas.microsoft.com/office/drawing/2014/main" id="{2CADC0B8-F2FB-4990-BA18-389318821FAC}"/>
              </a:ext>
            </a:extLst>
          </p:cNvPr>
          <p:cNvSpPr txBox="1">
            <a:spLocks noGrp="1"/>
          </p:cNvSpPr>
          <p:nvPr>
            <p:ph idx="1"/>
          </p:nvPr>
        </p:nvSpPr>
        <p:spPr/>
        <p:txBody>
          <a:bodyPr/>
          <a:lstStyle/>
          <a:p>
            <a:pPr lvl="0"/>
            <a:r>
              <a:rPr lang="it-IT" sz="2400" dirty="0">
                <a:latin typeface="Sylfaen" panose="010A0502050306030303" pitchFamily="18" charset="0"/>
              </a:rPr>
              <a:t>Open day</a:t>
            </a:r>
          </a:p>
          <a:p>
            <a:pPr lvl="0"/>
            <a:r>
              <a:rPr lang="it-IT" sz="2400" dirty="0">
                <a:latin typeface="Sylfaen" panose="010A0502050306030303" pitchFamily="18" charset="0"/>
              </a:rPr>
              <a:t>Orientamento</a:t>
            </a:r>
          </a:p>
          <a:p>
            <a:pPr lvl="0"/>
            <a:r>
              <a:rPr lang="it-IT" sz="2400" dirty="0">
                <a:latin typeface="Sylfaen" panose="010A0502050306030303" pitchFamily="18" charset="0"/>
              </a:rPr>
              <a:t>Attività di raccordo fra i vari ordini di scuola</a:t>
            </a:r>
          </a:p>
          <a:p>
            <a:pPr lvl="0"/>
            <a:r>
              <a:rPr lang="it-IT" sz="2400" dirty="0">
                <a:latin typeface="Sylfaen" panose="010A0502050306030303" pitchFamily="18" charset="0"/>
              </a:rPr>
              <a:t>Festa di </a:t>
            </a:r>
            <a:r>
              <a:rPr lang="it-IT" sz="2400" dirty="0" smtClean="0">
                <a:latin typeface="Sylfaen" panose="010A0502050306030303" pitchFamily="18" charset="0"/>
              </a:rPr>
              <a:t>Natale</a:t>
            </a:r>
            <a:endParaRPr lang="it-IT" sz="2400" dirty="0">
              <a:latin typeface="Sylfaen" panose="010A0502050306030303" pitchFamily="18" charset="0"/>
            </a:endParaRPr>
          </a:p>
          <a:p>
            <a:pPr lvl="0"/>
            <a:r>
              <a:rPr lang="it-IT" sz="2400" dirty="0">
                <a:latin typeface="Sylfaen" panose="010A0502050306030303" pitchFamily="18" charset="0"/>
              </a:rPr>
              <a:t>Gite e uscite Didattiche</a:t>
            </a:r>
          </a:p>
          <a:p>
            <a:pPr lvl="0"/>
            <a:r>
              <a:rPr lang="it-IT" sz="2400" dirty="0">
                <a:latin typeface="Sylfaen" panose="010A0502050306030303" pitchFamily="18" charset="0"/>
              </a:rPr>
              <a:t>Spettacolo di teatro</a:t>
            </a:r>
          </a:p>
          <a:p>
            <a:pPr lvl="0"/>
            <a:r>
              <a:rPr lang="it-IT" sz="2400" dirty="0">
                <a:latin typeface="Sylfaen" panose="010A0502050306030303" pitchFamily="18" charset="0"/>
              </a:rPr>
              <a:t>Laboratori pomeridiani</a:t>
            </a:r>
          </a:p>
          <a:p>
            <a:pPr lvl="0"/>
            <a:r>
              <a:rPr lang="it-IT" sz="2400" dirty="0">
                <a:latin typeface="Sylfaen" panose="010A0502050306030303" pitchFamily="18" charset="0"/>
              </a:rPr>
              <a:t>Festa di fine Anno</a:t>
            </a:r>
          </a:p>
        </p:txBody>
      </p:sp>
    </p:spTree>
    <p:extLst>
      <p:ext uri="{BB962C8B-B14F-4D97-AF65-F5344CB8AC3E}">
        <p14:creationId xmlns:p14="http://schemas.microsoft.com/office/powerpoint/2010/main" val="34313629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CasellaDiTesto 5">
            <a:extLst>
              <a:ext uri="{FF2B5EF4-FFF2-40B4-BE49-F238E27FC236}">
                <a16:creationId xmlns="" xmlns:a16="http://schemas.microsoft.com/office/drawing/2014/main" id="{24B64581-54E1-43AF-9539-7BF39533A9F0}"/>
              </a:ext>
            </a:extLst>
          </p:cNvPr>
          <p:cNvSpPr txBox="1"/>
          <p:nvPr/>
        </p:nvSpPr>
        <p:spPr>
          <a:xfrm>
            <a:off x="251524" y="692694"/>
            <a:ext cx="8892475" cy="477053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4000" b="1" i="0" u="none" strike="noStrike" kern="1200" cap="none" spc="0" baseline="0" dirty="0">
                <a:solidFill>
                  <a:srgbClr val="0000FF"/>
                </a:solidFill>
                <a:uFillTx/>
                <a:latin typeface="Sylfaen" panose="010A0502050306030303" pitchFamily="18" charset="0"/>
              </a:rPr>
              <a:t>PATTO EDUCATIVO DI CORRESPONSABILITA'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Sylfaen" panose="010A0502050306030303" pitchFamily="18" charset="0"/>
              </a:rPr>
              <a:t>Scuola, Famiglia e Alunni collaborano al raggiungimento del successo formativo all’interno di una </a:t>
            </a:r>
            <a:r>
              <a:rPr lang="it-IT" sz="2800" b="1" i="0" u="none" strike="noStrike" kern="1200" cap="none" spc="0" baseline="0" dirty="0">
                <a:solidFill>
                  <a:srgbClr val="000000"/>
                </a:solidFill>
                <a:uFillTx/>
                <a:latin typeface="Sylfaen" panose="010A0502050306030303" pitchFamily="18" charset="0"/>
              </a:rPr>
              <a:t>relazione significativa, responsabile e coerente.</a:t>
            </a:r>
            <a:r>
              <a:rPr lang="it-IT" sz="2800" b="0" i="0" u="none" strike="noStrike" kern="1200" cap="none" spc="0" baseline="0" dirty="0">
                <a:solidFill>
                  <a:srgbClr val="000000"/>
                </a:solidFill>
                <a:uFillTx/>
                <a:latin typeface="Sylfaen" panose="010A0502050306030303" pitchFamily="18" charset="0"/>
              </a:rPr>
              <a:t> Il Patto è una vera e propria alleanza, </a:t>
            </a:r>
            <a:r>
              <a:rPr lang="it-IT" sz="2800" b="1" i="0" u="none" strike="noStrike" kern="1200" cap="none" spc="0" baseline="0" dirty="0">
                <a:solidFill>
                  <a:srgbClr val="000000"/>
                </a:solidFill>
                <a:uFillTx/>
                <a:latin typeface="Sylfaen" panose="010A0502050306030303" pitchFamily="18" charset="0"/>
              </a:rPr>
              <a:t>un’assunzione di impegni</a:t>
            </a:r>
            <a:r>
              <a:rPr lang="it-IT" sz="2800" b="0" i="0" u="none" strike="noStrike" kern="1200" cap="none" spc="0" baseline="0" dirty="0">
                <a:solidFill>
                  <a:srgbClr val="000000"/>
                </a:solidFill>
                <a:uFillTx/>
                <a:latin typeface="Sylfaen" panose="010A0502050306030303" pitchFamily="18" charset="0"/>
              </a:rPr>
              <a:t>, possibile solo se c’è </a:t>
            </a:r>
            <a:r>
              <a:rPr lang="it-IT" sz="2800" b="1" i="0" u="none" strike="noStrike" kern="1200" cap="none" spc="0" baseline="0" dirty="0">
                <a:solidFill>
                  <a:srgbClr val="000000"/>
                </a:solidFill>
                <a:uFillTx/>
                <a:latin typeface="Sylfaen" panose="010A0502050306030303" pitchFamily="18" charset="0"/>
              </a:rPr>
              <a:t>condivisione di valori</a:t>
            </a:r>
            <a:r>
              <a:rPr lang="it-IT" sz="2800" b="0" i="0" u="none" strike="noStrike" kern="1200" cap="none" spc="0" baseline="0" dirty="0">
                <a:solidFill>
                  <a:srgbClr val="000000"/>
                </a:solidFill>
                <a:uFillTx/>
                <a:latin typeface="Sylfaen" panose="010A0502050306030303" pitchFamily="18" charset="0"/>
              </a:rPr>
              <a:t>. A partire da quanto detto, Scuola, Alunno e Famiglia si impegnano a: conoscere, informarsi, partecipare, collaborare fattivamente insieme.</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sp>
        <p:nvSpPr>
          <p:cNvPr id="2" name="Segnaposto contenuto 2">
            <a:extLst>
              <a:ext uri="{FF2B5EF4-FFF2-40B4-BE49-F238E27FC236}">
                <a16:creationId xmlns="" xmlns:a16="http://schemas.microsoft.com/office/drawing/2014/main" id="{D63F697E-81D7-4499-924D-9890B162750E}"/>
              </a:ext>
            </a:extLst>
          </p:cNvPr>
          <p:cNvSpPr txBox="1">
            <a:spLocks noGrp="1"/>
          </p:cNvSpPr>
          <p:nvPr>
            <p:ph idx="1"/>
          </p:nvPr>
        </p:nvSpPr>
        <p:spPr>
          <a:xfrm>
            <a:off x="381740" y="248574"/>
            <a:ext cx="8243392" cy="6132757"/>
          </a:xfrm>
        </p:spPr>
        <p:txBody>
          <a:bodyPr/>
          <a:lstStyle/>
          <a:p>
            <a:pPr lvl="0">
              <a:lnSpc>
                <a:spcPct val="90000"/>
              </a:lnSpc>
              <a:spcBef>
                <a:spcPts val="700"/>
              </a:spcBef>
            </a:pPr>
            <a:endParaRPr lang="it-IT" sz="3000" b="1" dirty="0">
              <a:latin typeface="Kristen ITC" pitchFamily="66"/>
            </a:endParaRPr>
          </a:p>
          <a:p>
            <a:pPr marL="0" lvl="0" indent="0">
              <a:lnSpc>
                <a:spcPct val="90000"/>
              </a:lnSpc>
              <a:buNone/>
            </a:pPr>
            <a:r>
              <a:rPr lang="it-IT" sz="3000" dirty="0">
                <a:solidFill>
                  <a:srgbClr val="0000FF"/>
                </a:solidFill>
                <a:latin typeface="Sylfaen" panose="010A0502050306030303" pitchFamily="18" charset="0"/>
              </a:rPr>
              <a:t>RAPPORTI SCUOLA FAMIGLIA</a:t>
            </a:r>
          </a:p>
          <a:p>
            <a:pPr marL="0" lvl="0" indent="0">
              <a:lnSpc>
                <a:spcPct val="90000"/>
              </a:lnSpc>
              <a:buNone/>
            </a:pPr>
            <a:endParaRPr lang="it-IT" sz="3000" dirty="0">
              <a:solidFill>
                <a:srgbClr val="0000FF"/>
              </a:solidFill>
              <a:latin typeface="Sylfaen" panose="010A0502050306030303" pitchFamily="18" charset="0"/>
            </a:endParaRPr>
          </a:p>
          <a:p>
            <a:pPr>
              <a:lnSpc>
                <a:spcPct val="90000"/>
              </a:lnSpc>
              <a:buFont typeface="Wingdings" panose="05000000000000000000" pitchFamily="2" charset="2"/>
              <a:buChar char="Ø"/>
            </a:pPr>
            <a:r>
              <a:rPr lang="it-IT" sz="2400" dirty="0">
                <a:latin typeface="Sylfaen" panose="010A0502050306030303" pitchFamily="18" charset="0"/>
              </a:rPr>
              <a:t>Mostra dei lavori prodotti dai ragazzi durante le attività di classe e dei laboratori</a:t>
            </a:r>
          </a:p>
          <a:p>
            <a:pPr lvl="0">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Incontri sull’orientamento scolastico</a:t>
            </a:r>
          </a:p>
          <a:p>
            <a:pPr lvl="0">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Ricevimento genitori</a:t>
            </a:r>
          </a:p>
          <a:p>
            <a:pPr lvl="0">
              <a:lnSpc>
                <a:spcPct val="90000"/>
              </a:lnSpc>
              <a:buFont typeface="Wingdings" panose="05000000000000000000" pitchFamily="2" charset="2"/>
              <a:buChar char="Ø"/>
            </a:pPr>
            <a:endParaRPr lang="it-IT" sz="2400" dirty="0">
              <a:latin typeface="Sylfaen" panose="010A0502050306030303" pitchFamily="18" charset="0"/>
            </a:endParaRPr>
          </a:p>
          <a:p>
            <a:pPr>
              <a:lnSpc>
                <a:spcPct val="90000"/>
              </a:lnSpc>
              <a:buFont typeface="Wingdings" panose="05000000000000000000" pitchFamily="2" charset="2"/>
              <a:buChar char="Ø"/>
            </a:pPr>
            <a:r>
              <a:rPr lang="it-IT" sz="2400" dirty="0">
                <a:latin typeface="Sylfaen" panose="010A0502050306030303" pitchFamily="18" charset="0"/>
              </a:rPr>
              <a:t>Collaborazione con </a:t>
            </a:r>
            <a:r>
              <a:rPr lang="it-IT" sz="2400" dirty="0" smtClean="0">
                <a:latin typeface="Sylfaen" panose="010A0502050306030303" pitchFamily="18" charset="0"/>
              </a:rPr>
              <a:t>i rappresentanti dei </a:t>
            </a:r>
            <a:r>
              <a:rPr lang="it-IT" sz="2400" dirty="0">
                <a:latin typeface="Sylfaen" panose="010A0502050306030303" pitchFamily="18" charset="0"/>
              </a:rPr>
              <a:t>genitori</a:t>
            </a:r>
          </a:p>
          <a:p>
            <a:pPr>
              <a:lnSpc>
                <a:spcPct val="90000"/>
              </a:lnSpc>
              <a:buFont typeface="Wingdings" panose="05000000000000000000" pitchFamily="2" charset="2"/>
              <a:buChar char="Ø"/>
            </a:pPr>
            <a:endParaRPr lang="it-IT" sz="2400" dirty="0">
              <a:latin typeface="Sylfaen" panose="010A0502050306030303" pitchFamily="18" charset="0"/>
            </a:endParaRPr>
          </a:p>
          <a:p>
            <a:pPr lvl="0">
              <a:lnSpc>
                <a:spcPct val="90000"/>
              </a:lnSpc>
              <a:buFont typeface="Wingdings" panose="05000000000000000000" pitchFamily="2" charset="2"/>
              <a:buChar char="Ø"/>
            </a:pPr>
            <a:r>
              <a:rPr lang="it-IT" sz="2400" dirty="0">
                <a:latin typeface="Sylfaen" panose="010A0502050306030303" pitchFamily="18" charset="0"/>
              </a:rPr>
              <a:t>Organizzazione di feste e incontri in particolari ricorrenze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anim calcmode="lin" valueType="num">
                                      <p:cBhvr additive="base">
                                        <p:cTn id="23" dur="500" fill="hold"/>
                                        <p:tgtEl>
                                          <p:spTgt spid="2">
                                            <p:txEl>
                                              <p:pRg st="11" end="1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4800" b="1" dirty="0">
                <a:solidFill>
                  <a:srgbClr val="0000FF"/>
                </a:solidFill>
                <a:latin typeface="Sylfaen" panose="010A0502050306030303" pitchFamily="18" charset="0"/>
              </a:rPr>
              <a:t>Valutazione</a:t>
            </a:r>
            <a:r>
              <a:rPr lang="it-IT" sz="3200" dirty="0">
                <a:solidFill>
                  <a:srgbClr val="0000FF"/>
                </a:solidFill>
                <a:latin typeface="Sylfaen" panose="010A0502050306030303" pitchFamily="18" charset="0"/>
              </a:rPr>
              <a:t/>
            </a:r>
            <a:br>
              <a:rPr lang="it-IT" sz="3200" dirty="0">
                <a:solidFill>
                  <a:srgbClr val="0000FF"/>
                </a:solidFill>
                <a:latin typeface="Sylfaen" panose="010A0502050306030303" pitchFamily="18" charset="0"/>
              </a:rPr>
            </a:br>
            <a:endParaRPr lang="it-IT" sz="3200" dirty="0">
              <a:solidFill>
                <a:srgbClr val="0000FF"/>
              </a:solidFill>
              <a:latin typeface="Sylfaen" panose="010A0502050306030303" pitchFamily="18" charset="0"/>
            </a:endParaRPr>
          </a:p>
        </p:txBody>
      </p:sp>
      <p:sp>
        <p:nvSpPr>
          <p:cNvPr id="3" name="Rettangolo 2">
            <a:extLst>
              <a:ext uri="{FF2B5EF4-FFF2-40B4-BE49-F238E27FC236}">
                <a16:creationId xmlns="" xmlns:a16="http://schemas.microsoft.com/office/drawing/2014/main" id="{5F524F54-D78C-4A49-9839-DEBC1E5B2F28}"/>
              </a:ext>
            </a:extLst>
          </p:cNvPr>
          <p:cNvSpPr/>
          <p:nvPr/>
        </p:nvSpPr>
        <p:spPr>
          <a:xfrm>
            <a:off x="656948" y="1518081"/>
            <a:ext cx="8029851" cy="3170099"/>
          </a:xfrm>
          <a:prstGeom prst="rect">
            <a:avLst/>
          </a:prstGeom>
        </p:spPr>
        <p:txBody>
          <a:bodyPr wrap="square">
            <a:spAutoFit/>
          </a:bodyPr>
          <a:lstStyle/>
          <a:p>
            <a:r>
              <a:rPr lang="it-IT" sz="4000" dirty="0">
                <a:latin typeface="Sylfaen" panose="010A0502050306030303" pitchFamily="18" charset="0"/>
              </a:rPr>
              <a:t>Il percorso formativo è rilevato attraverso osservazioni sistematiche, verifiche periodiche e verifiche quadrimestrali comuni ed è valutato sulla base di criteri  condivisi. </a:t>
            </a:r>
          </a:p>
        </p:txBody>
      </p:sp>
    </p:spTree>
    <p:extLst>
      <p:ext uri="{BB962C8B-B14F-4D97-AF65-F5344CB8AC3E}">
        <p14:creationId xmlns:p14="http://schemas.microsoft.com/office/powerpoint/2010/main" val="268534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988BA02-B254-48F4-B825-4F423A2E5980}"/>
              </a:ext>
            </a:extLst>
          </p:cNvPr>
          <p:cNvSpPr txBox="1">
            <a:spLocks noGrp="1"/>
          </p:cNvSpPr>
          <p:nvPr>
            <p:ph type="title"/>
          </p:nvPr>
        </p:nvSpPr>
        <p:spPr>
          <a:xfrm>
            <a:off x="457200" y="2435949"/>
            <a:ext cx="8229600" cy="1143000"/>
          </a:xfrm>
        </p:spPr>
        <p:txBody>
          <a:bodyPr/>
          <a:lstStyle/>
          <a:p>
            <a:pPr lvl="0"/>
            <a:r>
              <a:rPr lang="it-IT" sz="6000" b="1" dirty="0">
                <a:solidFill>
                  <a:srgbClr val="0000FF"/>
                </a:solidFill>
                <a:latin typeface="Sylfaen" panose="010A0502050306030303" pitchFamily="18" charset="0"/>
              </a:rPr>
              <a:t>…la nostra scuola….</a:t>
            </a:r>
            <a:endParaRPr lang="it-IT" sz="6000" dirty="0">
              <a:solidFill>
                <a:srgbClr val="0000FF"/>
              </a:solidFill>
              <a:latin typeface="Sylfaen" panose="010A0502050306030303" pitchFamily="18" charset="0"/>
            </a:endParaRPr>
          </a:p>
        </p:txBody>
      </p:sp>
    </p:spTree>
    <p:extLst>
      <p:ext uri="{BB962C8B-B14F-4D97-AF65-F5344CB8AC3E}">
        <p14:creationId xmlns:p14="http://schemas.microsoft.com/office/powerpoint/2010/main" val="817705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2400" dirty="0">
                <a:solidFill>
                  <a:srgbClr val="0000FF"/>
                </a:solidFill>
                <a:latin typeface="Sylfaen" panose="010A0502050306030303" pitchFamily="18" charset="0"/>
              </a:rPr>
              <a:t>IL PASSAGGIO DALLA SCUOLA PRIMARIA A QUELLA SECONDARIA: </a:t>
            </a:r>
            <a:r>
              <a:rPr lang="it-IT" sz="3200" dirty="0">
                <a:solidFill>
                  <a:srgbClr val="0000FF"/>
                </a:solidFill>
                <a:latin typeface="Sylfaen" panose="010A0502050306030303" pitchFamily="18" charset="0"/>
              </a:rPr>
              <a:t/>
            </a:r>
            <a:br>
              <a:rPr lang="it-IT" sz="3200" dirty="0">
                <a:solidFill>
                  <a:srgbClr val="0000FF"/>
                </a:solidFill>
                <a:latin typeface="Sylfaen" panose="010A0502050306030303" pitchFamily="18" charset="0"/>
              </a:rPr>
            </a:br>
            <a:endParaRPr lang="it-IT" sz="3200" dirty="0">
              <a:solidFill>
                <a:srgbClr val="0000FF"/>
              </a:solidFill>
              <a:latin typeface="Sylfaen" panose="010A0502050306030303" pitchFamily="18" charset="0"/>
            </a:endParaRPr>
          </a:p>
        </p:txBody>
      </p:sp>
      <p:sp>
        <p:nvSpPr>
          <p:cNvPr id="5" name="Rettangolo 4">
            <a:extLst>
              <a:ext uri="{FF2B5EF4-FFF2-40B4-BE49-F238E27FC236}">
                <a16:creationId xmlns="" xmlns:a16="http://schemas.microsoft.com/office/drawing/2014/main" id="{B4BC0005-A4A3-48FF-99E0-EFDCC22285E2}"/>
              </a:ext>
            </a:extLst>
          </p:cNvPr>
          <p:cNvSpPr/>
          <p:nvPr/>
        </p:nvSpPr>
        <p:spPr>
          <a:xfrm>
            <a:off x="703555" y="1921523"/>
            <a:ext cx="7736889" cy="3539430"/>
          </a:xfrm>
          <a:prstGeom prst="rect">
            <a:avLst/>
          </a:prstGeom>
        </p:spPr>
        <p:txBody>
          <a:bodyPr wrap="square">
            <a:spAutoFit/>
          </a:bodyPr>
          <a:lstStyle/>
          <a:p>
            <a:r>
              <a:rPr lang="it-IT" sz="2800" dirty="0">
                <a:latin typeface="Sylfaen" panose="010A0502050306030303" pitchFamily="18" charset="0"/>
              </a:rPr>
              <a:t>Avviene in due momenti :</a:t>
            </a:r>
          </a:p>
          <a:p>
            <a:endParaRPr lang="it-IT" sz="2800" dirty="0">
              <a:latin typeface="Sylfaen" panose="010A0502050306030303" pitchFamily="18" charset="0"/>
            </a:endParaRPr>
          </a:p>
          <a:p>
            <a:pPr marL="342900" indent="-342900">
              <a:buFont typeface="Wingdings" panose="05000000000000000000" pitchFamily="2" charset="2"/>
              <a:buChar char="ü"/>
            </a:pPr>
            <a:r>
              <a:rPr lang="it-IT" sz="2800" dirty="0">
                <a:latin typeface="Sylfaen" panose="010A0502050306030303" pitchFamily="18" charset="0"/>
              </a:rPr>
              <a:t>Il momento amministrativo (all’atto dell’iscrizione)  </a:t>
            </a:r>
          </a:p>
          <a:p>
            <a:pPr marL="342900" indent="-342900">
              <a:buFont typeface="Wingdings" panose="05000000000000000000" pitchFamily="2" charset="2"/>
              <a:buChar char="ü"/>
            </a:pPr>
            <a:r>
              <a:rPr lang="it-IT" sz="2800" dirty="0">
                <a:latin typeface="Sylfaen" panose="010A0502050306030303" pitchFamily="18" charset="0"/>
              </a:rPr>
              <a:t>Il momento pedagogico:</a:t>
            </a:r>
          </a:p>
          <a:p>
            <a:endParaRPr lang="it-IT" sz="2800" dirty="0">
              <a:latin typeface="Sylfaen" panose="010A0502050306030303" pitchFamily="18" charset="0"/>
            </a:endParaRPr>
          </a:p>
          <a:p>
            <a:r>
              <a:rPr lang="it-IT" sz="2800" dirty="0">
                <a:latin typeface="Sylfaen" panose="010A0502050306030303" pitchFamily="18" charset="0"/>
              </a:rPr>
              <a:t>                RACCORDO SCOLASTICO</a:t>
            </a:r>
          </a:p>
          <a:p>
            <a:pPr algn="ctr"/>
            <a:r>
              <a:rPr lang="it-IT" sz="2800" dirty="0">
                <a:latin typeface="Sylfaen" panose="010A0502050306030303" pitchFamily="18" charset="0"/>
              </a:rPr>
              <a:t>(Progetto Continuità)</a:t>
            </a:r>
          </a:p>
        </p:txBody>
      </p:sp>
    </p:spTree>
    <p:extLst>
      <p:ext uri="{BB962C8B-B14F-4D97-AF65-F5344CB8AC3E}">
        <p14:creationId xmlns:p14="http://schemas.microsoft.com/office/powerpoint/2010/main" val="9564496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5">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p:cTn id="2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5">
                                            <p:txEl>
                                              <p:pRg st="5" end="5"/>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p:cTn id="2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3200" b="1" dirty="0">
                <a:solidFill>
                  <a:srgbClr val="0000FF"/>
                </a:solidFill>
                <a:latin typeface="Sylfaen" panose="010A0502050306030303" pitchFamily="18" charset="0"/>
              </a:rPr>
              <a:t>SERVIZI  FORNITI  E  GESTITI  </a:t>
            </a:r>
            <a:r>
              <a:rPr lang="it-IT" sz="3200" b="1" dirty="0" smtClean="0">
                <a:solidFill>
                  <a:srgbClr val="0000FF"/>
                </a:solidFill>
                <a:latin typeface="Sylfaen" panose="010A0502050306030303" pitchFamily="18" charset="0"/>
              </a:rPr>
              <a:t>DA UN ENTE PRIVATO</a:t>
            </a:r>
            <a:endParaRPr lang="it-IT" sz="3200" dirty="0">
              <a:solidFill>
                <a:srgbClr val="0000FF"/>
              </a:solidFill>
              <a:latin typeface="Sylfaen" panose="010A0502050306030303" pitchFamily="18" charset="0"/>
            </a:endParaRPr>
          </a:p>
        </p:txBody>
      </p:sp>
      <p:sp>
        <p:nvSpPr>
          <p:cNvPr id="3" name="Segnaposto contenuto 2">
            <a:extLst>
              <a:ext uri="{FF2B5EF4-FFF2-40B4-BE49-F238E27FC236}">
                <a16:creationId xmlns="" xmlns:a16="http://schemas.microsoft.com/office/drawing/2014/main" id="{2CADC0B8-F2FB-4990-BA18-389318821FAC}"/>
              </a:ext>
            </a:extLst>
          </p:cNvPr>
          <p:cNvSpPr txBox="1">
            <a:spLocks noGrp="1"/>
          </p:cNvSpPr>
          <p:nvPr>
            <p:ph idx="1"/>
          </p:nvPr>
        </p:nvSpPr>
        <p:spPr>
          <a:xfrm>
            <a:off x="878889" y="2849731"/>
            <a:ext cx="7807911" cy="1216242"/>
          </a:xfrm>
        </p:spPr>
        <p:txBody>
          <a:bodyPr/>
          <a:lstStyle/>
          <a:p>
            <a:pPr lvl="0"/>
            <a:r>
              <a:rPr lang="it-IT" dirty="0">
                <a:latin typeface="Sylfaen" panose="010A0502050306030303" pitchFamily="18" charset="0"/>
              </a:rPr>
              <a:t>il </a:t>
            </a:r>
            <a:r>
              <a:rPr lang="it-IT" b="1" i="1" dirty="0">
                <a:latin typeface="Sylfaen" panose="010A0502050306030303" pitchFamily="18" charset="0"/>
              </a:rPr>
              <a:t>trasporto</a:t>
            </a:r>
            <a:r>
              <a:rPr lang="it-IT" dirty="0">
                <a:latin typeface="Sylfaen" panose="010A0502050306030303" pitchFamily="18" charset="0"/>
              </a:rPr>
              <a:t>   per  alunni</a:t>
            </a:r>
          </a:p>
        </p:txBody>
      </p:sp>
    </p:spTree>
    <p:extLst>
      <p:ext uri="{BB962C8B-B14F-4D97-AF65-F5344CB8AC3E}">
        <p14:creationId xmlns:p14="http://schemas.microsoft.com/office/powerpoint/2010/main" val="2174294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47E0400-21CE-442D-B167-C0B8BD9FB0E6}"/>
              </a:ext>
            </a:extLst>
          </p:cNvPr>
          <p:cNvSpPr txBox="1">
            <a:spLocks noGrp="1"/>
          </p:cNvSpPr>
          <p:nvPr>
            <p:ph type="title"/>
          </p:nvPr>
        </p:nvSpPr>
        <p:spPr>
          <a:xfrm>
            <a:off x="539550" y="33366"/>
            <a:ext cx="8229600" cy="850108"/>
          </a:xfrm>
        </p:spPr>
        <p:txBody>
          <a:bodyPr/>
          <a:lstStyle/>
          <a:p>
            <a:pPr lvl="0"/>
            <a:r>
              <a:rPr lang="it-IT" sz="4000" b="1" dirty="0">
                <a:solidFill>
                  <a:srgbClr val="0000FF"/>
                </a:solidFill>
                <a:latin typeface="Sylfaen" panose="010A0502050306030303" pitchFamily="18" charset="0"/>
              </a:rPr>
              <a:t>ISCRIZIONE  </a:t>
            </a:r>
          </a:p>
        </p:txBody>
      </p:sp>
      <p:sp>
        <p:nvSpPr>
          <p:cNvPr id="3" name="Segnaposto contenuto 2">
            <a:extLst>
              <a:ext uri="{FF2B5EF4-FFF2-40B4-BE49-F238E27FC236}">
                <a16:creationId xmlns="" xmlns:a16="http://schemas.microsoft.com/office/drawing/2014/main" id="{C402C1EC-B197-4D1C-BAD2-62AEA35E8214}"/>
              </a:ext>
            </a:extLst>
          </p:cNvPr>
          <p:cNvSpPr txBox="1">
            <a:spLocks noGrp="1"/>
          </p:cNvSpPr>
          <p:nvPr>
            <p:ph idx="1"/>
          </p:nvPr>
        </p:nvSpPr>
        <p:spPr>
          <a:xfrm>
            <a:off x="0" y="692694"/>
            <a:ext cx="9144000" cy="5904655"/>
          </a:xfrm>
        </p:spPr>
        <p:txBody>
          <a:bodyPr/>
          <a:lstStyle/>
          <a:p>
            <a:pPr marL="0" lvl="0" indent="0">
              <a:lnSpc>
                <a:spcPct val="80000"/>
              </a:lnSpc>
              <a:spcBef>
                <a:spcPts val="700"/>
              </a:spcBef>
              <a:buNone/>
            </a:pPr>
            <a:endParaRPr lang="it-IT" sz="2800" b="1" dirty="0">
              <a:latin typeface="Kristen ITC" pitchFamily="66"/>
            </a:endParaRPr>
          </a:p>
          <a:p>
            <a:pPr marL="0" lvl="0" indent="0">
              <a:lnSpc>
                <a:spcPct val="80000"/>
              </a:lnSpc>
              <a:spcBef>
                <a:spcPts val="500"/>
              </a:spcBef>
              <a:buNone/>
            </a:pPr>
            <a:endParaRPr lang="it-IT" sz="2200" b="1" dirty="0">
              <a:latin typeface="Kristen ITC" pitchFamily="66"/>
            </a:endParaRPr>
          </a:p>
          <a:p>
            <a:pPr marL="0" lvl="0" indent="0">
              <a:lnSpc>
                <a:spcPct val="80000"/>
              </a:lnSpc>
              <a:spcBef>
                <a:spcPts val="500"/>
              </a:spcBef>
              <a:buNone/>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E’ necessario scaricare e compilare il modulo di iscrizione dal nostro sito </a:t>
            </a:r>
            <a:r>
              <a:rPr lang="it-IT" sz="2200" dirty="0" smtClean="0">
                <a:latin typeface="Sylfaen" panose="010A0502050306030303" pitchFamily="18" charset="0"/>
                <a:hlinkClick r:id="rId2"/>
              </a:rPr>
              <a:t>www.santissimosacramentofrascati.it</a:t>
            </a:r>
            <a:r>
              <a:rPr lang="it-IT" sz="2200" dirty="0" smtClean="0">
                <a:latin typeface="Sylfaen" panose="010A0502050306030303" pitchFamily="18" charset="0"/>
              </a:rPr>
              <a:t>. </a:t>
            </a:r>
            <a:endParaRPr lang="it-IT" sz="2200" dirty="0">
              <a:latin typeface="Sylfaen" panose="010A0502050306030303" pitchFamily="18" charset="0"/>
            </a:endParaRPr>
          </a:p>
          <a:p>
            <a:pPr lvl="0">
              <a:lnSpc>
                <a:spcPct val="80000"/>
              </a:lnSpc>
              <a:spcBef>
                <a:spcPts val="500"/>
              </a:spcBef>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Consegnare il modulo presso i nostri uffici amministrativi.</a:t>
            </a:r>
            <a:endParaRPr lang="it-IT" sz="2200" dirty="0">
              <a:latin typeface="Sylfaen" panose="010A0502050306030303" pitchFamily="18" charset="0"/>
            </a:endParaRPr>
          </a:p>
          <a:p>
            <a:pPr lvl="0">
              <a:lnSpc>
                <a:spcPct val="80000"/>
              </a:lnSpc>
              <a:spcBef>
                <a:spcPts val="500"/>
              </a:spcBef>
            </a:pPr>
            <a:endParaRPr lang="it-IT" sz="2200" dirty="0">
              <a:latin typeface="Sylfaen" panose="010A0502050306030303" pitchFamily="18" charset="0"/>
            </a:endParaRPr>
          </a:p>
          <a:p>
            <a:pPr lvl="0">
              <a:lnSpc>
                <a:spcPct val="80000"/>
              </a:lnSpc>
              <a:spcBef>
                <a:spcPts val="500"/>
              </a:spcBef>
            </a:pPr>
            <a:r>
              <a:rPr lang="it-IT" sz="2200" dirty="0" smtClean="0">
                <a:latin typeface="Sylfaen" panose="010A0502050306030303" pitchFamily="18" charset="0"/>
              </a:rPr>
              <a:t>Gli alunni della scuola primaria </a:t>
            </a:r>
            <a:r>
              <a:rPr lang="it-IT" sz="2200" dirty="0">
                <a:latin typeface="Sylfaen" panose="010A0502050306030303" pitchFamily="18" charset="0"/>
              </a:rPr>
              <a:t>dello stesso istituto hanno priorità rispetto  agli alunni provenienti da altri </a:t>
            </a:r>
            <a:r>
              <a:rPr lang="it-IT" sz="2200" dirty="0" smtClean="0">
                <a:latin typeface="Sylfaen" panose="010A0502050306030303" pitchFamily="18" charset="0"/>
              </a:rPr>
              <a:t>istituti.</a:t>
            </a:r>
            <a:endParaRPr lang="it-IT" sz="2200" dirty="0">
              <a:latin typeface="Sylfaen" panose="010A0502050306030303" pitchFamily="18" charset="0"/>
            </a:endParaRPr>
          </a:p>
        </p:txBody>
      </p:sp>
    </p:spTree>
    <p:extLst>
      <p:ext uri="{BB962C8B-B14F-4D97-AF65-F5344CB8AC3E}">
        <p14:creationId xmlns:p14="http://schemas.microsoft.com/office/powerpoint/2010/main" val="4079451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D907E8B-4D68-45F7-A925-2629B45601C9}"/>
              </a:ext>
            </a:extLst>
          </p:cNvPr>
          <p:cNvSpPr txBox="1">
            <a:spLocks noGrp="1"/>
          </p:cNvSpPr>
          <p:nvPr>
            <p:ph type="title"/>
          </p:nvPr>
        </p:nvSpPr>
        <p:spPr>
          <a:xfrm>
            <a:off x="395532" y="1"/>
            <a:ext cx="8229600" cy="1052738"/>
          </a:xfrm>
        </p:spPr>
        <p:txBody>
          <a:bodyPr/>
          <a:lstStyle/>
          <a:p>
            <a:pPr lvl="0"/>
            <a:r>
              <a:rPr lang="it-IT" sz="3200" b="1" dirty="0">
                <a:solidFill>
                  <a:srgbClr val="0000FF"/>
                </a:solidFill>
                <a:latin typeface="Sylfaen" panose="010A0502050306030303" pitchFamily="18" charset="0"/>
              </a:rPr>
              <a:t>SITO WEB</a:t>
            </a:r>
            <a:r>
              <a:rPr lang="it-IT" sz="4000" b="1" dirty="0">
                <a:solidFill>
                  <a:srgbClr val="0000FF"/>
                </a:solidFill>
                <a:latin typeface="Kristen ITC" pitchFamily="66"/>
              </a:rPr>
              <a:t/>
            </a:r>
            <a:br>
              <a:rPr lang="it-IT" sz="4000" b="1" dirty="0">
                <a:solidFill>
                  <a:srgbClr val="0000FF"/>
                </a:solidFill>
                <a:latin typeface="Kristen ITC" pitchFamily="66"/>
              </a:rPr>
            </a:br>
            <a:endParaRPr lang="it-IT" sz="4000" dirty="0"/>
          </a:p>
        </p:txBody>
      </p:sp>
      <p:sp>
        <p:nvSpPr>
          <p:cNvPr id="3" name="Segnaposto contenuto 2">
            <a:extLst>
              <a:ext uri="{FF2B5EF4-FFF2-40B4-BE49-F238E27FC236}">
                <a16:creationId xmlns="" xmlns:a16="http://schemas.microsoft.com/office/drawing/2014/main" id="{27FD70A6-D225-4368-B37E-CC1CAA4B63FB}"/>
              </a:ext>
            </a:extLst>
          </p:cNvPr>
          <p:cNvSpPr txBox="1">
            <a:spLocks noGrp="1"/>
          </p:cNvSpPr>
          <p:nvPr>
            <p:ph idx="1"/>
          </p:nvPr>
        </p:nvSpPr>
        <p:spPr>
          <a:xfrm>
            <a:off x="611559" y="836712"/>
            <a:ext cx="8229600" cy="5688628"/>
          </a:xfrm>
        </p:spPr>
        <p:txBody>
          <a:bodyPr/>
          <a:lstStyle/>
          <a:p>
            <a:pPr marL="285750" lvl="0" indent="-285750">
              <a:lnSpc>
                <a:spcPct val="80000"/>
              </a:lnSpc>
              <a:spcBef>
                <a:spcPts val="600"/>
              </a:spcBef>
            </a:pPr>
            <a:r>
              <a:rPr lang="it-IT" sz="2400" b="1" dirty="0">
                <a:latin typeface="Sylfaen" panose="010A0502050306030303" pitchFamily="18" charset="0"/>
              </a:rPr>
              <a:t>www.istitutosssacramentofrascati.it</a:t>
            </a:r>
          </a:p>
          <a:p>
            <a:pPr marL="285750" lvl="0" indent="-285750">
              <a:lnSpc>
                <a:spcPct val="80000"/>
              </a:lnSpc>
              <a:spcBef>
                <a:spcPts val="600"/>
              </a:spcBef>
            </a:pPr>
            <a:r>
              <a:rPr lang="it-IT" sz="2400" dirty="0" smtClean="0">
                <a:latin typeface="Sylfaen" panose="010A0502050306030303" pitchFamily="18" charset="0"/>
              </a:rPr>
              <a:t>Informazioni </a:t>
            </a:r>
            <a:r>
              <a:rPr lang="it-IT" sz="2400" dirty="0">
                <a:latin typeface="Sylfaen" panose="010A0502050306030303" pitchFamily="18" charset="0"/>
              </a:rPr>
              <a:t>su attività, progetti, iniziative, circolari, calendario scolastico</a:t>
            </a:r>
          </a:p>
          <a:p>
            <a:pPr marL="285750" lvl="0" indent="-285750">
              <a:lnSpc>
                <a:spcPct val="80000"/>
              </a:lnSpc>
              <a:spcBef>
                <a:spcPts val="600"/>
              </a:spcBef>
            </a:pPr>
            <a:endParaRPr lang="it-IT" sz="2400" dirty="0">
              <a:latin typeface="Sylfaen" panose="010A0502050306030303" pitchFamily="18" charset="0"/>
            </a:endParaRPr>
          </a:p>
          <a:p>
            <a:pPr marL="0" lvl="0" indent="0" algn="ctr">
              <a:lnSpc>
                <a:spcPct val="80000"/>
              </a:lnSpc>
              <a:spcBef>
                <a:spcPts val="900"/>
              </a:spcBef>
              <a:buNone/>
            </a:pPr>
            <a:r>
              <a:rPr lang="it-IT" sz="3600" b="1" dirty="0">
                <a:solidFill>
                  <a:srgbClr val="0000FF"/>
                </a:solidFill>
                <a:latin typeface="Sylfaen" panose="010A0502050306030303" pitchFamily="18" charset="0"/>
              </a:rPr>
              <a:t>REGISTRO  ELETTRONICO</a:t>
            </a:r>
          </a:p>
          <a:p>
            <a:pPr marL="0" lvl="0" indent="0" algn="ctr">
              <a:lnSpc>
                <a:spcPct val="80000"/>
              </a:lnSpc>
              <a:spcBef>
                <a:spcPts val="600"/>
              </a:spcBef>
              <a:buNone/>
            </a:pPr>
            <a:endParaRPr lang="it-IT" sz="2700" b="1" dirty="0">
              <a:solidFill>
                <a:srgbClr val="0000FF"/>
              </a:solidFill>
              <a:latin typeface="Sylfaen" panose="010A0502050306030303" pitchFamily="18" charset="0"/>
            </a:endParaRPr>
          </a:p>
          <a:p>
            <a:pPr lvl="0" algn="just">
              <a:lnSpc>
                <a:spcPct val="80000"/>
              </a:lnSpc>
              <a:spcBef>
                <a:spcPts val="600"/>
              </a:spcBef>
            </a:pPr>
            <a:r>
              <a:rPr lang="it-IT" sz="2700" dirty="0">
                <a:latin typeface="Sylfaen" panose="010A0502050306030303" pitchFamily="18" charset="0"/>
              </a:rPr>
              <a:t>orario settimanale</a:t>
            </a:r>
          </a:p>
          <a:p>
            <a:pPr lvl="0" algn="just">
              <a:lnSpc>
                <a:spcPct val="80000"/>
              </a:lnSpc>
              <a:spcBef>
                <a:spcPts val="600"/>
              </a:spcBef>
            </a:pPr>
            <a:r>
              <a:rPr lang="it-IT" sz="2700" dirty="0">
                <a:latin typeface="Sylfaen" panose="010A0502050306030303" pitchFamily="18" charset="0"/>
              </a:rPr>
              <a:t>attività svolte quotidianamente</a:t>
            </a:r>
          </a:p>
          <a:p>
            <a:pPr lvl="0" algn="just">
              <a:lnSpc>
                <a:spcPct val="80000"/>
              </a:lnSpc>
              <a:spcBef>
                <a:spcPts val="600"/>
              </a:spcBef>
            </a:pPr>
            <a:r>
              <a:rPr lang="it-IT" sz="2700" dirty="0">
                <a:latin typeface="Sylfaen" panose="010A0502050306030303" pitchFamily="18" charset="0"/>
              </a:rPr>
              <a:t>compiti assegnati</a:t>
            </a:r>
          </a:p>
          <a:p>
            <a:pPr lvl="0" algn="just">
              <a:lnSpc>
                <a:spcPct val="80000"/>
              </a:lnSpc>
              <a:spcBef>
                <a:spcPts val="600"/>
              </a:spcBef>
            </a:pPr>
            <a:r>
              <a:rPr lang="it-IT" sz="2700" dirty="0">
                <a:latin typeface="Sylfaen" panose="010A0502050306030303" pitchFamily="18" charset="0"/>
              </a:rPr>
              <a:t>valutazioni</a:t>
            </a:r>
          </a:p>
          <a:p>
            <a:pPr lvl="0" algn="just">
              <a:lnSpc>
                <a:spcPct val="80000"/>
              </a:lnSpc>
              <a:spcBef>
                <a:spcPts val="600"/>
              </a:spcBef>
            </a:pPr>
            <a:r>
              <a:rPr lang="it-IT" sz="2700" dirty="0">
                <a:latin typeface="Sylfaen" panose="010A0502050306030303" pitchFamily="18" charset="0"/>
              </a:rPr>
              <a:t>note disciplinari</a:t>
            </a:r>
          </a:p>
          <a:p>
            <a:pPr lvl="0" algn="just">
              <a:lnSpc>
                <a:spcPct val="80000"/>
              </a:lnSpc>
              <a:spcBef>
                <a:spcPts val="600"/>
              </a:spcBef>
            </a:pPr>
            <a:r>
              <a:rPr lang="it-IT" sz="2700" dirty="0">
                <a:latin typeface="Sylfaen" panose="010A0502050306030303" pitchFamily="18" charset="0"/>
              </a:rPr>
              <a:t>assenze</a:t>
            </a:r>
          </a:p>
          <a:p>
            <a:pPr lvl="0" algn="just">
              <a:lnSpc>
                <a:spcPct val="80000"/>
              </a:lnSpc>
              <a:spcBef>
                <a:spcPts val="600"/>
              </a:spcBef>
            </a:pPr>
            <a:r>
              <a:rPr lang="it-IT" sz="2700" dirty="0">
                <a:latin typeface="Sylfaen" panose="010A0502050306030303" pitchFamily="18" charset="0"/>
              </a:rPr>
              <a:t>prenotazione dei colloqui individuali</a:t>
            </a:r>
          </a:p>
          <a:p>
            <a:pPr lvl="0" algn="just">
              <a:lnSpc>
                <a:spcPct val="80000"/>
              </a:lnSpc>
              <a:spcBef>
                <a:spcPts val="600"/>
              </a:spcBef>
            </a:pPr>
            <a:r>
              <a:rPr lang="it-IT" sz="2700" dirty="0">
                <a:latin typeface="Sylfaen" panose="010A0502050306030303" pitchFamily="18" charset="0"/>
              </a:rPr>
              <a:t>documento di valutazione</a:t>
            </a:r>
          </a:p>
          <a:p>
            <a:pPr marL="0" lvl="0" indent="0">
              <a:lnSpc>
                <a:spcPct val="80000"/>
              </a:lnSpc>
              <a:spcBef>
                <a:spcPts val="600"/>
              </a:spcBef>
              <a:buNone/>
            </a:pPr>
            <a:endParaRPr lang="it-IT" sz="2700" dirty="0">
              <a:latin typeface="Sylfaen" panose="010A05020503060303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wipe(down)">
                                      <p:cBhvr>
                                        <p:cTn id="57" dur="580">
                                          <p:stCondLst>
                                            <p:cond delay="0"/>
                                          </p:stCondLst>
                                        </p:cTn>
                                        <p:tgtEl>
                                          <p:spTgt spid="3">
                                            <p:txEl>
                                              <p:pRg st="5" end="5"/>
                                            </p:txEl>
                                          </p:spTgt>
                                        </p:tgtEl>
                                      </p:cBhvr>
                                    </p:animEffect>
                                    <p:anim calcmode="lin" valueType="num">
                                      <p:cBhvr>
                                        <p:cTn id="5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5" end="5"/>
                                            </p:txEl>
                                          </p:spTgt>
                                        </p:tgtEl>
                                      </p:cBhvr>
                                      <p:to x="100000" y="60000"/>
                                    </p:animScale>
                                    <p:animScale>
                                      <p:cBhvr>
                                        <p:cTn id="64" dur="166" decel="50000">
                                          <p:stCondLst>
                                            <p:cond delay="676"/>
                                          </p:stCondLst>
                                        </p:cTn>
                                        <p:tgtEl>
                                          <p:spTgt spid="3">
                                            <p:txEl>
                                              <p:pRg st="5" end="5"/>
                                            </p:txEl>
                                          </p:spTgt>
                                        </p:tgtEl>
                                      </p:cBhvr>
                                      <p:to x="100000" y="100000"/>
                                    </p:animScale>
                                    <p:animScale>
                                      <p:cBhvr>
                                        <p:cTn id="65" dur="26">
                                          <p:stCondLst>
                                            <p:cond delay="1312"/>
                                          </p:stCondLst>
                                        </p:cTn>
                                        <p:tgtEl>
                                          <p:spTgt spid="3">
                                            <p:txEl>
                                              <p:pRg st="5" end="5"/>
                                            </p:txEl>
                                          </p:spTgt>
                                        </p:tgtEl>
                                      </p:cBhvr>
                                      <p:to x="100000" y="80000"/>
                                    </p:animScale>
                                    <p:animScale>
                                      <p:cBhvr>
                                        <p:cTn id="66" dur="166" decel="50000">
                                          <p:stCondLst>
                                            <p:cond delay="1338"/>
                                          </p:stCondLst>
                                        </p:cTn>
                                        <p:tgtEl>
                                          <p:spTgt spid="3">
                                            <p:txEl>
                                              <p:pRg st="5" end="5"/>
                                            </p:txEl>
                                          </p:spTgt>
                                        </p:tgtEl>
                                      </p:cBhvr>
                                      <p:to x="100000" y="100000"/>
                                    </p:animScale>
                                    <p:animScale>
                                      <p:cBhvr>
                                        <p:cTn id="67" dur="26">
                                          <p:stCondLst>
                                            <p:cond delay="1642"/>
                                          </p:stCondLst>
                                        </p:cTn>
                                        <p:tgtEl>
                                          <p:spTgt spid="3">
                                            <p:txEl>
                                              <p:pRg st="5" end="5"/>
                                            </p:txEl>
                                          </p:spTgt>
                                        </p:tgtEl>
                                      </p:cBhvr>
                                      <p:to x="100000" y="90000"/>
                                    </p:animScale>
                                    <p:animScale>
                                      <p:cBhvr>
                                        <p:cTn id="68" dur="166" decel="50000">
                                          <p:stCondLst>
                                            <p:cond delay="1668"/>
                                          </p:stCondLst>
                                        </p:cTn>
                                        <p:tgtEl>
                                          <p:spTgt spid="3">
                                            <p:txEl>
                                              <p:pRg st="5" end="5"/>
                                            </p:txEl>
                                          </p:spTgt>
                                        </p:tgtEl>
                                      </p:cBhvr>
                                      <p:to x="100000" y="100000"/>
                                    </p:animScale>
                                    <p:animScale>
                                      <p:cBhvr>
                                        <p:cTn id="69" dur="26">
                                          <p:stCondLst>
                                            <p:cond delay="1808"/>
                                          </p:stCondLst>
                                        </p:cTn>
                                        <p:tgtEl>
                                          <p:spTgt spid="3">
                                            <p:txEl>
                                              <p:pRg st="5" end="5"/>
                                            </p:txEl>
                                          </p:spTgt>
                                        </p:tgtEl>
                                      </p:cBhvr>
                                      <p:to x="100000" y="95000"/>
                                    </p:animScale>
                                    <p:animScale>
                                      <p:cBhvr>
                                        <p:cTn id="70" dur="166" decel="50000">
                                          <p:stCondLst>
                                            <p:cond delay="1834"/>
                                          </p:stCondLst>
                                        </p:cTn>
                                        <p:tgtEl>
                                          <p:spTgt spid="3">
                                            <p:txEl>
                                              <p:pRg st="5" end="5"/>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wipe(down)">
                                      <p:cBhvr>
                                        <p:cTn id="73" dur="580">
                                          <p:stCondLst>
                                            <p:cond delay="0"/>
                                          </p:stCondLst>
                                        </p:cTn>
                                        <p:tgtEl>
                                          <p:spTgt spid="3">
                                            <p:txEl>
                                              <p:pRg st="6" end="6"/>
                                            </p:txEl>
                                          </p:spTgt>
                                        </p:tgtEl>
                                      </p:cBhvr>
                                    </p:animEffect>
                                    <p:anim calcmode="lin" valueType="num">
                                      <p:cBhvr>
                                        <p:cTn id="7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6" end="6"/>
                                            </p:txEl>
                                          </p:spTgt>
                                        </p:tgtEl>
                                      </p:cBhvr>
                                      <p:to x="100000" y="60000"/>
                                    </p:animScale>
                                    <p:animScale>
                                      <p:cBhvr>
                                        <p:cTn id="80" dur="166" decel="50000">
                                          <p:stCondLst>
                                            <p:cond delay="676"/>
                                          </p:stCondLst>
                                        </p:cTn>
                                        <p:tgtEl>
                                          <p:spTgt spid="3">
                                            <p:txEl>
                                              <p:pRg st="6" end="6"/>
                                            </p:txEl>
                                          </p:spTgt>
                                        </p:tgtEl>
                                      </p:cBhvr>
                                      <p:to x="100000" y="100000"/>
                                    </p:animScale>
                                    <p:animScale>
                                      <p:cBhvr>
                                        <p:cTn id="81" dur="26">
                                          <p:stCondLst>
                                            <p:cond delay="1312"/>
                                          </p:stCondLst>
                                        </p:cTn>
                                        <p:tgtEl>
                                          <p:spTgt spid="3">
                                            <p:txEl>
                                              <p:pRg st="6" end="6"/>
                                            </p:txEl>
                                          </p:spTgt>
                                        </p:tgtEl>
                                      </p:cBhvr>
                                      <p:to x="100000" y="80000"/>
                                    </p:animScale>
                                    <p:animScale>
                                      <p:cBhvr>
                                        <p:cTn id="82" dur="166" decel="50000">
                                          <p:stCondLst>
                                            <p:cond delay="1338"/>
                                          </p:stCondLst>
                                        </p:cTn>
                                        <p:tgtEl>
                                          <p:spTgt spid="3">
                                            <p:txEl>
                                              <p:pRg st="6" end="6"/>
                                            </p:txEl>
                                          </p:spTgt>
                                        </p:tgtEl>
                                      </p:cBhvr>
                                      <p:to x="100000" y="100000"/>
                                    </p:animScale>
                                    <p:animScale>
                                      <p:cBhvr>
                                        <p:cTn id="83" dur="26">
                                          <p:stCondLst>
                                            <p:cond delay="1642"/>
                                          </p:stCondLst>
                                        </p:cTn>
                                        <p:tgtEl>
                                          <p:spTgt spid="3">
                                            <p:txEl>
                                              <p:pRg st="6" end="6"/>
                                            </p:txEl>
                                          </p:spTgt>
                                        </p:tgtEl>
                                      </p:cBhvr>
                                      <p:to x="100000" y="90000"/>
                                    </p:animScale>
                                    <p:animScale>
                                      <p:cBhvr>
                                        <p:cTn id="84" dur="166" decel="50000">
                                          <p:stCondLst>
                                            <p:cond delay="1668"/>
                                          </p:stCondLst>
                                        </p:cTn>
                                        <p:tgtEl>
                                          <p:spTgt spid="3">
                                            <p:txEl>
                                              <p:pRg st="6" end="6"/>
                                            </p:txEl>
                                          </p:spTgt>
                                        </p:tgtEl>
                                      </p:cBhvr>
                                      <p:to x="100000" y="100000"/>
                                    </p:animScale>
                                    <p:animScale>
                                      <p:cBhvr>
                                        <p:cTn id="85" dur="26">
                                          <p:stCondLst>
                                            <p:cond delay="1808"/>
                                          </p:stCondLst>
                                        </p:cTn>
                                        <p:tgtEl>
                                          <p:spTgt spid="3">
                                            <p:txEl>
                                              <p:pRg st="6" end="6"/>
                                            </p:txEl>
                                          </p:spTgt>
                                        </p:tgtEl>
                                      </p:cBhvr>
                                      <p:to x="100000" y="95000"/>
                                    </p:animScale>
                                    <p:animScale>
                                      <p:cBhvr>
                                        <p:cTn id="86" dur="166" decel="50000">
                                          <p:stCondLst>
                                            <p:cond delay="1834"/>
                                          </p:stCondLst>
                                        </p:cTn>
                                        <p:tgtEl>
                                          <p:spTgt spid="3">
                                            <p:txEl>
                                              <p:pRg st="6" end="6"/>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7" end="7"/>
                                            </p:txEl>
                                          </p:spTgt>
                                        </p:tgtEl>
                                        <p:attrNameLst>
                                          <p:attrName>style.visibility</p:attrName>
                                        </p:attrNameLst>
                                      </p:cBhvr>
                                      <p:to>
                                        <p:strVal val="visible"/>
                                      </p:to>
                                    </p:set>
                                    <p:animEffect transition="in" filter="wipe(down)">
                                      <p:cBhvr>
                                        <p:cTn id="89" dur="580">
                                          <p:stCondLst>
                                            <p:cond delay="0"/>
                                          </p:stCondLst>
                                        </p:cTn>
                                        <p:tgtEl>
                                          <p:spTgt spid="3">
                                            <p:txEl>
                                              <p:pRg st="7" end="7"/>
                                            </p:txEl>
                                          </p:spTgt>
                                        </p:tgtEl>
                                      </p:cBhvr>
                                    </p:animEffect>
                                    <p:anim calcmode="lin" valueType="num">
                                      <p:cBhvr>
                                        <p:cTn id="9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7" end="7"/>
                                            </p:txEl>
                                          </p:spTgt>
                                        </p:tgtEl>
                                      </p:cBhvr>
                                      <p:to x="100000" y="60000"/>
                                    </p:animScale>
                                    <p:animScale>
                                      <p:cBhvr>
                                        <p:cTn id="96" dur="166" decel="50000">
                                          <p:stCondLst>
                                            <p:cond delay="676"/>
                                          </p:stCondLst>
                                        </p:cTn>
                                        <p:tgtEl>
                                          <p:spTgt spid="3">
                                            <p:txEl>
                                              <p:pRg st="7" end="7"/>
                                            </p:txEl>
                                          </p:spTgt>
                                        </p:tgtEl>
                                      </p:cBhvr>
                                      <p:to x="100000" y="100000"/>
                                    </p:animScale>
                                    <p:animScale>
                                      <p:cBhvr>
                                        <p:cTn id="97" dur="26">
                                          <p:stCondLst>
                                            <p:cond delay="1312"/>
                                          </p:stCondLst>
                                        </p:cTn>
                                        <p:tgtEl>
                                          <p:spTgt spid="3">
                                            <p:txEl>
                                              <p:pRg st="7" end="7"/>
                                            </p:txEl>
                                          </p:spTgt>
                                        </p:tgtEl>
                                      </p:cBhvr>
                                      <p:to x="100000" y="80000"/>
                                    </p:animScale>
                                    <p:animScale>
                                      <p:cBhvr>
                                        <p:cTn id="98" dur="166" decel="50000">
                                          <p:stCondLst>
                                            <p:cond delay="1338"/>
                                          </p:stCondLst>
                                        </p:cTn>
                                        <p:tgtEl>
                                          <p:spTgt spid="3">
                                            <p:txEl>
                                              <p:pRg st="7" end="7"/>
                                            </p:txEl>
                                          </p:spTgt>
                                        </p:tgtEl>
                                      </p:cBhvr>
                                      <p:to x="100000" y="100000"/>
                                    </p:animScale>
                                    <p:animScale>
                                      <p:cBhvr>
                                        <p:cTn id="99" dur="26">
                                          <p:stCondLst>
                                            <p:cond delay="1642"/>
                                          </p:stCondLst>
                                        </p:cTn>
                                        <p:tgtEl>
                                          <p:spTgt spid="3">
                                            <p:txEl>
                                              <p:pRg st="7" end="7"/>
                                            </p:txEl>
                                          </p:spTgt>
                                        </p:tgtEl>
                                      </p:cBhvr>
                                      <p:to x="100000" y="90000"/>
                                    </p:animScale>
                                    <p:animScale>
                                      <p:cBhvr>
                                        <p:cTn id="100" dur="166" decel="50000">
                                          <p:stCondLst>
                                            <p:cond delay="1668"/>
                                          </p:stCondLst>
                                        </p:cTn>
                                        <p:tgtEl>
                                          <p:spTgt spid="3">
                                            <p:txEl>
                                              <p:pRg st="7" end="7"/>
                                            </p:txEl>
                                          </p:spTgt>
                                        </p:tgtEl>
                                      </p:cBhvr>
                                      <p:to x="100000" y="100000"/>
                                    </p:animScale>
                                    <p:animScale>
                                      <p:cBhvr>
                                        <p:cTn id="101" dur="26">
                                          <p:stCondLst>
                                            <p:cond delay="1808"/>
                                          </p:stCondLst>
                                        </p:cTn>
                                        <p:tgtEl>
                                          <p:spTgt spid="3">
                                            <p:txEl>
                                              <p:pRg st="7" end="7"/>
                                            </p:txEl>
                                          </p:spTgt>
                                        </p:tgtEl>
                                      </p:cBhvr>
                                      <p:to x="100000" y="95000"/>
                                    </p:animScale>
                                    <p:animScale>
                                      <p:cBhvr>
                                        <p:cTn id="102" dur="166" decel="50000">
                                          <p:stCondLst>
                                            <p:cond delay="1834"/>
                                          </p:stCondLst>
                                        </p:cTn>
                                        <p:tgtEl>
                                          <p:spTgt spid="3">
                                            <p:txEl>
                                              <p:pRg st="7" end="7"/>
                                            </p:txEl>
                                          </p:spTgt>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3">
                                            <p:txEl>
                                              <p:pRg st="8" end="8"/>
                                            </p:txEl>
                                          </p:spTgt>
                                        </p:tgtEl>
                                        <p:attrNameLst>
                                          <p:attrName>style.visibility</p:attrName>
                                        </p:attrNameLst>
                                      </p:cBhvr>
                                      <p:to>
                                        <p:strVal val="visible"/>
                                      </p:to>
                                    </p:set>
                                    <p:animEffect transition="in" filter="wipe(down)">
                                      <p:cBhvr>
                                        <p:cTn id="105" dur="580">
                                          <p:stCondLst>
                                            <p:cond delay="0"/>
                                          </p:stCondLst>
                                        </p:cTn>
                                        <p:tgtEl>
                                          <p:spTgt spid="3">
                                            <p:txEl>
                                              <p:pRg st="8" end="8"/>
                                            </p:txEl>
                                          </p:spTgt>
                                        </p:tgtEl>
                                      </p:cBhvr>
                                    </p:animEffect>
                                    <p:anim calcmode="lin" valueType="num">
                                      <p:cBhvr>
                                        <p:cTn id="10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8" end="8"/>
                                            </p:txEl>
                                          </p:spTgt>
                                        </p:tgtEl>
                                      </p:cBhvr>
                                      <p:to x="100000" y="60000"/>
                                    </p:animScale>
                                    <p:animScale>
                                      <p:cBhvr>
                                        <p:cTn id="112" dur="166" decel="50000">
                                          <p:stCondLst>
                                            <p:cond delay="676"/>
                                          </p:stCondLst>
                                        </p:cTn>
                                        <p:tgtEl>
                                          <p:spTgt spid="3">
                                            <p:txEl>
                                              <p:pRg st="8" end="8"/>
                                            </p:txEl>
                                          </p:spTgt>
                                        </p:tgtEl>
                                      </p:cBhvr>
                                      <p:to x="100000" y="100000"/>
                                    </p:animScale>
                                    <p:animScale>
                                      <p:cBhvr>
                                        <p:cTn id="113" dur="26">
                                          <p:stCondLst>
                                            <p:cond delay="1312"/>
                                          </p:stCondLst>
                                        </p:cTn>
                                        <p:tgtEl>
                                          <p:spTgt spid="3">
                                            <p:txEl>
                                              <p:pRg st="8" end="8"/>
                                            </p:txEl>
                                          </p:spTgt>
                                        </p:tgtEl>
                                      </p:cBhvr>
                                      <p:to x="100000" y="80000"/>
                                    </p:animScale>
                                    <p:animScale>
                                      <p:cBhvr>
                                        <p:cTn id="114" dur="166" decel="50000">
                                          <p:stCondLst>
                                            <p:cond delay="1338"/>
                                          </p:stCondLst>
                                        </p:cTn>
                                        <p:tgtEl>
                                          <p:spTgt spid="3">
                                            <p:txEl>
                                              <p:pRg st="8" end="8"/>
                                            </p:txEl>
                                          </p:spTgt>
                                        </p:tgtEl>
                                      </p:cBhvr>
                                      <p:to x="100000" y="100000"/>
                                    </p:animScale>
                                    <p:animScale>
                                      <p:cBhvr>
                                        <p:cTn id="115" dur="26">
                                          <p:stCondLst>
                                            <p:cond delay="1642"/>
                                          </p:stCondLst>
                                        </p:cTn>
                                        <p:tgtEl>
                                          <p:spTgt spid="3">
                                            <p:txEl>
                                              <p:pRg st="8" end="8"/>
                                            </p:txEl>
                                          </p:spTgt>
                                        </p:tgtEl>
                                      </p:cBhvr>
                                      <p:to x="100000" y="90000"/>
                                    </p:animScale>
                                    <p:animScale>
                                      <p:cBhvr>
                                        <p:cTn id="116" dur="166" decel="50000">
                                          <p:stCondLst>
                                            <p:cond delay="1668"/>
                                          </p:stCondLst>
                                        </p:cTn>
                                        <p:tgtEl>
                                          <p:spTgt spid="3">
                                            <p:txEl>
                                              <p:pRg st="8" end="8"/>
                                            </p:txEl>
                                          </p:spTgt>
                                        </p:tgtEl>
                                      </p:cBhvr>
                                      <p:to x="100000" y="100000"/>
                                    </p:animScale>
                                    <p:animScale>
                                      <p:cBhvr>
                                        <p:cTn id="117" dur="26">
                                          <p:stCondLst>
                                            <p:cond delay="1808"/>
                                          </p:stCondLst>
                                        </p:cTn>
                                        <p:tgtEl>
                                          <p:spTgt spid="3">
                                            <p:txEl>
                                              <p:pRg st="8" end="8"/>
                                            </p:txEl>
                                          </p:spTgt>
                                        </p:tgtEl>
                                      </p:cBhvr>
                                      <p:to x="100000" y="95000"/>
                                    </p:animScale>
                                    <p:animScale>
                                      <p:cBhvr>
                                        <p:cTn id="118" dur="166" decel="50000">
                                          <p:stCondLst>
                                            <p:cond delay="1834"/>
                                          </p:stCondLst>
                                        </p:cTn>
                                        <p:tgtEl>
                                          <p:spTgt spid="3">
                                            <p:txEl>
                                              <p:pRg st="8" end="8"/>
                                            </p:txEl>
                                          </p:spTgt>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3">
                                            <p:txEl>
                                              <p:pRg st="9" end="9"/>
                                            </p:txEl>
                                          </p:spTgt>
                                        </p:tgtEl>
                                        <p:attrNameLst>
                                          <p:attrName>style.visibility</p:attrName>
                                        </p:attrNameLst>
                                      </p:cBhvr>
                                      <p:to>
                                        <p:strVal val="visible"/>
                                      </p:to>
                                    </p:set>
                                    <p:animEffect transition="in" filter="wipe(down)">
                                      <p:cBhvr>
                                        <p:cTn id="121" dur="580">
                                          <p:stCondLst>
                                            <p:cond delay="0"/>
                                          </p:stCondLst>
                                        </p:cTn>
                                        <p:tgtEl>
                                          <p:spTgt spid="3">
                                            <p:txEl>
                                              <p:pRg st="9" end="9"/>
                                            </p:txEl>
                                          </p:spTgt>
                                        </p:tgtEl>
                                      </p:cBhvr>
                                    </p:animEffect>
                                    <p:anim calcmode="lin" valueType="num">
                                      <p:cBhvr>
                                        <p:cTn id="12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9" end="9"/>
                                            </p:txEl>
                                          </p:spTgt>
                                        </p:tgtEl>
                                      </p:cBhvr>
                                      <p:to x="100000" y="60000"/>
                                    </p:animScale>
                                    <p:animScale>
                                      <p:cBhvr>
                                        <p:cTn id="128" dur="166" decel="50000">
                                          <p:stCondLst>
                                            <p:cond delay="676"/>
                                          </p:stCondLst>
                                        </p:cTn>
                                        <p:tgtEl>
                                          <p:spTgt spid="3">
                                            <p:txEl>
                                              <p:pRg st="9" end="9"/>
                                            </p:txEl>
                                          </p:spTgt>
                                        </p:tgtEl>
                                      </p:cBhvr>
                                      <p:to x="100000" y="100000"/>
                                    </p:animScale>
                                    <p:animScale>
                                      <p:cBhvr>
                                        <p:cTn id="129" dur="26">
                                          <p:stCondLst>
                                            <p:cond delay="1312"/>
                                          </p:stCondLst>
                                        </p:cTn>
                                        <p:tgtEl>
                                          <p:spTgt spid="3">
                                            <p:txEl>
                                              <p:pRg st="9" end="9"/>
                                            </p:txEl>
                                          </p:spTgt>
                                        </p:tgtEl>
                                      </p:cBhvr>
                                      <p:to x="100000" y="80000"/>
                                    </p:animScale>
                                    <p:animScale>
                                      <p:cBhvr>
                                        <p:cTn id="130" dur="166" decel="50000">
                                          <p:stCondLst>
                                            <p:cond delay="1338"/>
                                          </p:stCondLst>
                                        </p:cTn>
                                        <p:tgtEl>
                                          <p:spTgt spid="3">
                                            <p:txEl>
                                              <p:pRg st="9" end="9"/>
                                            </p:txEl>
                                          </p:spTgt>
                                        </p:tgtEl>
                                      </p:cBhvr>
                                      <p:to x="100000" y="100000"/>
                                    </p:animScale>
                                    <p:animScale>
                                      <p:cBhvr>
                                        <p:cTn id="131" dur="26">
                                          <p:stCondLst>
                                            <p:cond delay="1642"/>
                                          </p:stCondLst>
                                        </p:cTn>
                                        <p:tgtEl>
                                          <p:spTgt spid="3">
                                            <p:txEl>
                                              <p:pRg st="9" end="9"/>
                                            </p:txEl>
                                          </p:spTgt>
                                        </p:tgtEl>
                                      </p:cBhvr>
                                      <p:to x="100000" y="90000"/>
                                    </p:animScale>
                                    <p:animScale>
                                      <p:cBhvr>
                                        <p:cTn id="132" dur="166" decel="50000">
                                          <p:stCondLst>
                                            <p:cond delay="1668"/>
                                          </p:stCondLst>
                                        </p:cTn>
                                        <p:tgtEl>
                                          <p:spTgt spid="3">
                                            <p:txEl>
                                              <p:pRg st="9" end="9"/>
                                            </p:txEl>
                                          </p:spTgt>
                                        </p:tgtEl>
                                      </p:cBhvr>
                                      <p:to x="100000" y="100000"/>
                                    </p:animScale>
                                    <p:animScale>
                                      <p:cBhvr>
                                        <p:cTn id="133" dur="26">
                                          <p:stCondLst>
                                            <p:cond delay="1808"/>
                                          </p:stCondLst>
                                        </p:cTn>
                                        <p:tgtEl>
                                          <p:spTgt spid="3">
                                            <p:txEl>
                                              <p:pRg st="9" end="9"/>
                                            </p:txEl>
                                          </p:spTgt>
                                        </p:tgtEl>
                                      </p:cBhvr>
                                      <p:to x="100000" y="95000"/>
                                    </p:animScale>
                                    <p:animScale>
                                      <p:cBhvr>
                                        <p:cTn id="134" dur="166" decel="50000">
                                          <p:stCondLst>
                                            <p:cond delay="1834"/>
                                          </p:stCondLst>
                                        </p:cTn>
                                        <p:tgtEl>
                                          <p:spTgt spid="3">
                                            <p:txEl>
                                              <p:pRg st="9" end="9"/>
                                            </p:txEl>
                                          </p:spTgt>
                                        </p:tgtEl>
                                      </p:cBhvr>
                                      <p:to x="100000" y="100000"/>
                                    </p:animScale>
                                  </p:childTnLst>
                                </p:cTn>
                              </p:par>
                              <p:par>
                                <p:cTn id="135" presetID="26" presetClass="entr" presetSubtype="0" fill="hold" grpId="0" nodeType="withEffect">
                                  <p:stCondLst>
                                    <p:cond delay="0"/>
                                  </p:stCondLst>
                                  <p:childTnLst>
                                    <p:set>
                                      <p:cBhvr>
                                        <p:cTn id="136" dur="1" fill="hold">
                                          <p:stCondLst>
                                            <p:cond delay="0"/>
                                          </p:stCondLst>
                                        </p:cTn>
                                        <p:tgtEl>
                                          <p:spTgt spid="3">
                                            <p:txEl>
                                              <p:pRg st="10" end="10"/>
                                            </p:txEl>
                                          </p:spTgt>
                                        </p:tgtEl>
                                        <p:attrNameLst>
                                          <p:attrName>style.visibility</p:attrName>
                                        </p:attrNameLst>
                                      </p:cBhvr>
                                      <p:to>
                                        <p:strVal val="visible"/>
                                      </p:to>
                                    </p:set>
                                    <p:animEffect transition="in" filter="wipe(down)">
                                      <p:cBhvr>
                                        <p:cTn id="137" dur="580">
                                          <p:stCondLst>
                                            <p:cond delay="0"/>
                                          </p:stCondLst>
                                        </p:cTn>
                                        <p:tgtEl>
                                          <p:spTgt spid="3">
                                            <p:txEl>
                                              <p:pRg st="10" end="10"/>
                                            </p:txEl>
                                          </p:spTgt>
                                        </p:tgtEl>
                                      </p:cBhvr>
                                    </p:animEffect>
                                    <p:anim calcmode="lin" valueType="num">
                                      <p:cBhvr>
                                        <p:cTn id="13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43" dur="26">
                                          <p:stCondLst>
                                            <p:cond delay="650"/>
                                          </p:stCondLst>
                                        </p:cTn>
                                        <p:tgtEl>
                                          <p:spTgt spid="3">
                                            <p:txEl>
                                              <p:pRg st="10" end="10"/>
                                            </p:txEl>
                                          </p:spTgt>
                                        </p:tgtEl>
                                      </p:cBhvr>
                                      <p:to x="100000" y="60000"/>
                                    </p:animScale>
                                    <p:animScale>
                                      <p:cBhvr>
                                        <p:cTn id="144" dur="166" decel="50000">
                                          <p:stCondLst>
                                            <p:cond delay="676"/>
                                          </p:stCondLst>
                                        </p:cTn>
                                        <p:tgtEl>
                                          <p:spTgt spid="3">
                                            <p:txEl>
                                              <p:pRg st="10" end="10"/>
                                            </p:txEl>
                                          </p:spTgt>
                                        </p:tgtEl>
                                      </p:cBhvr>
                                      <p:to x="100000" y="100000"/>
                                    </p:animScale>
                                    <p:animScale>
                                      <p:cBhvr>
                                        <p:cTn id="145" dur="26">
                                          <p:stCondLst>
                                            <p:cond delay="1312"/>
                                          </p:stCondLst>
                                        </p:cTn>
                                        <p:tgtEl>
                                          <p:spTgt spid="3">
                                            <p:txEl>
                                              <p:pRg st="10" end="10"/>
                                            </p:txEl>
                                          </p:spTgt>
                                        </p:tgtEl>
                                      </p:cBhvr>
                                      <p:to x="100000" y="80000"/>
                                    </p:animScale>
                                    <p:animScale>
                                      <p:cBhvr>
                                        <p:cTn id="146" dur="166" decel="50000">
                                          <p:stCondLst>
                                            <p:cond delay="1338"/>
                                          </p:stCondLst>
                                        </p:cTn>
                                        <p:tgtEl>
                                          <p:spTgt spid="3">
                                            <p:txEl>
                                              <p:pRg st="10" end="10"/>
                                            </p:txEl>
                                          </p:spTgt>
                                        </p:tgtEl>
                                      </p:cBhvr>
                                      <p:to x="100000" y="100000"/>
                                    </p:animScale>
                                    <p:animScale>
                                      <p:cBhvr>
                                        <p:cTn id="147" dur="26">
                                          <p:stCondLst>
                                            <p:cond delay="1642"/>
                                          </p:stCondLst>
                                        </p:cTn>
                                        <p:tgtEl>
                                          <p:spTgt spid="3">
                                            <p:txEl>
                                              <p:pRg st="10" end="10"/>
                                            </p:txEl>
                                          </p:spTgt>
                                        </p:tgtEl>
                                      </p:cBhvr>
                                      <p:to x="100000" y="90000"/>
                                    </p:animScale>
                                    <p:animScale>
                                      <p:cBhvr>
                                        <p:cTn id="148" dur="166" decel="50000">
                                          <p:stCondLst>
                                            <p:cond delay="1668"/>
                                          </p:stCondLst>
                                        </p:cTn>
                                        <p:tgtEl>
                                          <p:spTgt spid="3">
                                            <p:txEl>
                                              <p:pRg st="10" end="10"/>
                                            </p:txEl>
                                          </p:spTgt>
                                        </p:tgtEl>
                                      </p:cBhvr>
                                      <p:to x="100000" y="100000"/>
                                    </p:animScale>
                                    <p:animScale>
                                      <p:cBhvr>
                                        <p:cTn id="149" dur="26">
                                          <p:stCondLst>
                                            <p:cond delay="1808"/>
                                          </p:stCondLst>
                                        </p:cTn>
                                        <p:tgtEl>
                                          <p:spTgt spid="3">
                                            <p:txEl>
                                              <p:pRg st="10" end="10"/>
                                            </p:txEl>
                                          </p:spTgt>
                                        </p:tgtEl>
                                      </p:cBhvr>
                                      <p:to x="100000" y="95000"/>
                                    </p:animScale>
                                    <p:animScale>
                                      <p:cBhvr>
                                        <p:cTn id="150" dur="166" decel="50000">
                                          <p:stCondLst>
                                            <p:cond delay="1834"/>
                                          </p:stCondLst>
                                        </p:cTn>
                                        <p:tgtEl>
                                          <p:spTgt spid="3">
                                            <p:txEl>
                                              <p:pRg st="10" end="10"/>
                                            </p:txEl>
                                          </p:spTgt>
                                        </p:tgtEl>
                                      </p:cBhvr>
                                      <p:to x="100000" y="100000"/>
                                    </p:animScale>
                                  </p:childTnLst>
                                </p:cTn>
                              </p:par>
                              <p:par>
                                <p:cTn id="151" presetID="26" presetClass="entr" presetSubtype="0" fill="hold" grpId="0" nodeType="withEffect">
                                  <p:stCondLst>
                                    <p:cond delay="0"/>
                                  </p:stCondLst>
                                  <p:childTnLst>
                                    <p:set>
                                      <p:cBhvr>
                                        <p:cTn id="152" dur="1" fill="hold">
                                          <p:stCondLst>
                                            <p:cond delay="0"/>
                                          </p:stCondLst>
                                        </p:cTn>
                                        <p:tgtEl>
                                          <p:spTgt spid="3">
                                            <p:txEl>
                                              <p:pRg st="11" end="11"/>
                                            </p:txEl>
                                          </p:spTgt>
                                        </p:tgtEl>
                                        <p:attrNameLst>
                                          <p:attrName>style.visibility</p:attrName>
                                        </p:attrNameLst>
                                      </p:cBhvr>
                                      <p:to>
                                        <p:strVal val="visible"/>
                                      </p:to>
                                    </p:set>
                                    <p:animEffect transition="in" filter="wipe(down)">
                                      <p:cBhvr>
                                        <p:cTn id="153" dur="580">
                                          <p:stCondLst>
                                            <p:cond delay="0"/>
                                          </p:stCondLst>
                                        </p:cTn>
                                        <p:tgtEl>
                                          <p:spTgt spid="3">
                                            <p:txEl>
                                              <p:pRg st="11" end="11"/>
                                            </p:txEl>
                                          </p:spTgt>
                                        </p:tgtEl>
                                      </p:cBhvr>
                                    </p:animEffect>
                                    <p:anim calcmode="lin" valueType="num">
                                      <p:cBhvr>
                                        <p:cTn id="154"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59" dur="26">
                                          <p:stCondLst>
                                            <p:cond delay="650"/>
                                          </p:stCondLst>
                                        </p:cTn>
                                        <p:tgtEl>
                                          <p:spTgt spid="3">
                                            <p:txEl>
                                              <p:pRg st="11" end="11"/>
                                            </p:txEl>
                                          </p:spTgt>
                                        </p:tgtEl>
                                      </p:cBhvr>
                                      <p:to x="100000" y="60000"/>
                                    </p:animScale>
                                    <p:animScale>
                                      <p:cBhvr>
                                        <p:cTn id="160" dur="166" decel="50000">
                                          <p:stCondLst>
                                            <p:cond delay="676"/>
                                          </p:stCondLst>
                                        </p:cTn>
                                        <p:tgtEl>
                                          <p:spTgt spid="3">
                                            <p:txEl>
                                              <p:pRg st="11" end="11"/>
                                            </p:txEl>
                                          </p:spTgt>
                                        </p:tgtEl>
                                      </p:cBhvr>
                                      <p:to x="100000" y="100000"/>
                                    </p:animScale>
                                    <p:animScale>
                                      <p:cBhvr>
                                        <p:cTn id="161" dur="26">
                                          <p:stCondLst>
                                            <p:cond delay="1312"/>
                                          </p:stCondLst>
                                        </p:cTn>
                                        <p:tgtEl>
                                          <p:spTgt spid="3">
                                            <p:txEl>
                                              <p:pRg st="11" end="11"/>
                                            </p:txEl>
                                          </p:spTgt>
                                        </p:tgtEl>
                                      </p:cBhvr>
                                      <p:to x="100000" y="80000"/>
                                    </p:animScale>
                                    <p:animScale>
                                      <p:cBhvr>
                                        <p:cTn id="162" dur="166" decel="50000">
                                          <p:stCondLst>
                                            <p:cond delay="1338"/>
                                          </p:stCondLst>
                                        </p:cTn>
                                        <p:tgtEl>
                                          <p:spTgt spid="3">
                                            <p:txEl>
                                              <p:pRg st="11" end="11"/>
                                            </p:txEl>
                                          </p:spTgt>
                                        </p:tgtEl>
                                      </p:cBhvr>
                                      <p:to x="100000" y="100000"/>
                                    </p:animScale>
                                    <p:animScale>
                                      <p:cBhvr>
                                        <p:cTn id="163" dur="26">
                                          <p:stCondLst>
                                            <p:cond delay="1642"/>
                                          </p:stCondLst>
                                        </p:cTn>
                                        <p:tgtEl>
                                          <p:spTgt spid="3">
                                            <p:txEl>
                                              <p:pRg st="11" end="11"/>
                                            </p:txEl>
                                          </p:spTgt>
                                        </p:tgtEl>
                                      </p:cBhvr>
                                      <p:to x="100000" y="90000"/>
                                    </p:animScale>
                                    <p:animScale>
                                      <p:cBhvr>
                                        <p:cTn id="164" dur="166" decel="50000">
                                          <p:stCondLst>
                                            <p:cond delay="1668"/>
                                          </p:stCondLst>
                                        </p:cTn>
                                        <p:tgtEl>
                                          <p:spTgt spid="3">
                                            <p:txEl>
                                              <p:pRg st="11" end="11"/>
                                            </p:txEl>
                                          </p:spTgt>
                                        </p:tgtEl>
                                      </p:cBhvr>
                                      <p:to x="100000" y="100000"/>
                                    </p:animScale>
                                    <p:animScale>
                                      <p:cBhvr>
                                        <p:cTn id="165" dur="26">
                                          <p:stCondLst>
                                            <p:cond delay="1808"/>
                                          </p:stCondLst>
                                        </p:cTn>
                                        <p:tgtEl>
                                          <p:spTgt spid="3">
                                            <p:txEl>
                                              <p:pRg st="11" end="11"/>
                                            </p:txEl>
                                          </p:spTgt>
                                        </p:tgtEl>
                                      </p:cBhvr>
                                      <p:to x="100000" y="95000"/>
                                    </p:animScale>
                                    <p:animScale>
                                      <p:cBhvr>
                                        <p:cTn id="166" dur="166" decel="50000">
                                          <p:stCondLst>
                                            <p:cond delay="1834"/>
                                          </p:stCondLst>
                                        </p:cTn>
                                        <p:tgtEl>
                                          <p:spTgt spid="3">
                                            <p:txEl>
                                              <p:pRg st="11" end="11"/>
                                            </p:txEl>
                                          </p:spTgt>
                                        </p:tgtEl>
                                      </p:cBhvr>
                                      <p:to x="100000" y="100000"/>
                                    </p:animScale>
                                  </p:childTnLst>
                                </p:cTn>
                              </p:par>
                              <p:par>
                                <p:cTn id="167" presetID="26" presetClass="entr" presetSubtype="0" fill="hold" grpId="0" nodeType="withEffect">
                                  <p:stCondLst>
                                    <p:cond delay="0"/>
                                  </p:stCondLst>
                                  <p:childTnLst>
                                    <p:set>
                                      <p:cBhvr>
                                        <p:cTn id="168" dur="1" fill="hold">
                                          <p:stCondLst>
                                            <p:cond delay="0"/>
                                          </p:stCondLst>
                                        </p:cTn>
                                        <p:tgtEl>
                                          <p:spTgt spid="3">
                                            <p:txEl>
                                              <p:pRg st="12" end="12"/>
                                            </p:txEl>
                                          </p:spTgt>
                                        </p:tgtEl>
                                        <p:attrNameLst>
                                          <p:attrName>style.visibility</p:attrName>
                                        </p:attrNameLst>
                                      </p:cBhvr>
                                      <p:to>
                                        <p:strVal val="visible"/>
                                      </p:to>
                                    </p:set>
                                    <p:animEffect transition="in" filter="wipe(down)">
                                      <p:cBhvr>
                                        <p:cTn id="169" dur="580">
                                          <p:stCondLst>
                                            <p:cond delay="0"/>
                                          </p:stCondLst>
                                        </p:cTn>
                                        <p:tgtEl>
                                          <p:spTgt spid="3">
                                            <p:txEl>
                                              <p:pRg st="12" end="12"/>
                                            </p:txEl>
                                          </p:spTgt>
                                        </p:tgtEl>
                                      </p:cBhvr>
                                    </p:animEffect>
                                    <p:anim calcmode="lin" valueType="num">
                                      <p:cBhvr>
                                        <p:cTn id="170"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12" end="12"/>
                                            </p:txEl>
                                          </p:spTgt>
                                        </p:tgtEl>
                                      </p:cBhvr>
                                      <p:to x="100000" y="60000"/>
                                    </p:animScale>
                                    <p:animScale>
                                      <p:cBhvr>
                                        <p:cTn id="176" dur="166" decel="50000">
                                          <p:stCondLst>
                                            <p:cond delay="676"/>
                                          </p:stCondLst>
                                        </p:cTn>
                                        <p:tgtEl>
                                          <p:spTgt spid="3">
                                            <p:txEl>
                                              <p:pRg st="12" end="12"/>
                                            </p:txEl>
                                          </p:spTgt>
                                        </p:tgtEl>
                                      </p:cBhvr>
                                      <p:to x="100000" y="100000"/>
                                    </p:animScale>
                                    <p:animScale>
                                      <p:cBhvr>
                                        <p:cTn id="177" dur="26">
                                          <p:stCondLst>
                                            <p:cond delay="1312"/>
                                          </p:stCondLst>
                                        </p:cTn>
                                        <p:tgtEl>
                                          <p:spTgt spid="3">
                                            <p:txEl>
                                              <p:pRg st="12" end="12"/>
                                            </p:txEl>
                                          </p:spTgt>
                                        </p:tgtEl>
                                      </p:cBhvr>
                                      <p:to x="100000" y="80000"/>
                                    </p:animScale>
                                    <p:animScale>
                                      <p:cBhvr>
                                        <p:cTn id="178" dur="166" decel="50000">
                                          <p:stCondLst>
                                            <p:cond delay="1338"/>
                                          </p:stCondLst>
                                        </p:cTn>
                                        <p:tgtEl>
                                          <p:spTgt spid="3">
                                            <p:txEl>
                                              <p:pRg st="12" end="12"/>
                                            </p:txEl>
                                          </p:spTgt>
                                        </p:tgtEl>
                                      </p:cBhvr>
                                      <p:to x="100000" y="100000"/>
                                    </p:animScale>
                                    <p:animScale>
                                      <p:cBhvr>
                                        <p:cTn id="179" dur="26">
                                          <p:stCondLst>
                                            <p:cond delay="1642"/>
                                          </p:stCondLst>
                                        </p:cTn>
                                        <p:tgtEl>
                                          <p:spTgt spid="3">
                                            <p:txEl>
                                              <p:pRg st="12" end="12"/>
                                            </p:txEl>
                                          </p:spTgt>
                                        </p:tgtEl>
                                      </p:cBhvr>
                                      <p:to x="100000" y="90000"/>
                                    </p:animScale>
                                    <p:animScale>
                                      <p:cBhvr>
                                        <p:cTn id="180" dur="166" decel="50000">
                                          <p:stCondLst>
                                            <p:cond delay="1668"/>
                                          </p:stCondLst>
                                        </p:cTn>
                                        <p:tgtEl>
                                          <p:spTgt spid="3">
                                            <p:txEl>
                                              <p:pRg st="12" end="12"/>
                                            </p:txEl>
                                          </p:spTgt>
                                        </p:tgtEl>
                                      </p:cBhvr>
                                      <p:to x="100000" y="100000"/>
                                    </p:animScale>
                                    <p:animScale>
                                      <p:cBhvr>
                                        <p:cTn id="181" dur="26">
                                          <p:stCondLst>
                                            <p:cond delay="1808"/>
                                          </p:stCondLst>
                                        </p:cTn>
                                        <p:tgtEl>
                                          <p:spTgt spid="3">
                                            <p:txEl>
                                              <p:pRg st="12" end="12"/>
                                            </p:txEl>
                                          </p:spTgt>
                                        </p:tgtEl>
                                      </p:cBhvr>
                                      <p:to x="100000" y="95000"/>
                                    </p:animScale>
                                    <p:animScale>
                                      <p:cBhvr>
                                        <p:cTn id="182"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Segnaposto contenuto 2">
            <a:extLst>
              <a:ext uri="{FF2B5EF4-FFF2-40B4-BE49-F238E27FC236}">
                <a16:creationId xmlns="" xmlns:a16="http://schemas.microsoft.com/office/drawing/2014/main" id="{C7A172D5-1FB0-46D8-9926-E5D2F676EF6A}"/>
              </a:ext>
            </a:extLst>
          </p:cNvPr>
          <p:cNvSpPr txBox="1">
            <a:spLocks noGrp="1"/>
          </p:cNvSpPr>
          <p:nvPr>
            <p:ph idx="1"/>
          </p:nvPr>
        </p:nvSpPr>
        <p:spPr>
          <a:xfrm>
            <a:off x="457200" y="2210541"/>
            <a:ext cx="8229600" cy="3648722"/>
          </a:xfrm>
        </p:spPr>
        <p:txBody>
          <a:bodyPr anchorCtr="1"/>
          <a:lstStyle/>
          <a:p>
            <a:pPr marL="0" lvl="0" indent="0" algn="ctr">
              <a:spcBef>
                <a:spcPts val="1300"/>
              </a:spcBef>
              <a:buNone/>
            </a:pPr>
            <a:r>
              <a:rPr lang="it-IT" sz="5400" b="1" dirty="0">
                <a:solidFill>
                  <a:srgbClr val="0000FF"/>
                </a:solidFill>
                <a:latin typeface="Sylfaen" panose="010A0502050306030303" pitchFamily="18" charset="0"/>
              </a:rPr>
              <a:t>GRAZIE   PER</a:t>
            </a:r>
          </a:p>
          <a:p>
            <a:pPr marL="0" lvl="0" indent="0" algn="ctr">
              <a:spcBef>
                <a:spcPts val="1300"/>
              </a:spcBef>
              <a:buNone/>
            </a:pPr>
            <a:r>
              <a:rPr lang="it-IT" sz="5400" b="1" dirty="0">
                <a:solidFill>
                  <a:srgbClr val="0000FF"/>
                </a:solidFill>
                <a:latin typeface="Sylfaen" panose="010A0502050306030303" pitchFamily="18" charset="0"/>
              </a:rPr>
              <a:t>L’ ATTENZIONE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anim calcmode="lin" valueType="num">
                                      <p:cBhvr>
                                        <p:cTn id="10"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2">
                                            <p:txEl>
                                              <p:pRg st="1" end="1"/>
                                            </p:txEl>
                                          </p:spTgt>
                                        </p:tgtEl>
                                      </p:cBhvr>
                                    </p:animEffect>
                                    <p:anim calcmode="lin" valueType="num">
                                      <p:cBhvr>
                                        <p:cTn id="19" dur="5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a:xfrm>
            <a:off x="457200" y="274640"/>
            <a:ext cx="8229600" cy="1371280"/>
          </a:xfrm>
        </p:spPr>
        <p:txBody>
          <a:bodyPr/>
          <a:lstStyle/>
          <a:p>
            <a:pPr lvl="0"/>
            <a:r>
              <a:rPr lang="it-IT" sz="4800" dirty="0">
                <a:solidFill>
                  <a:srgbClr val="0000FF"/>
                </a:solidFill>
                <a:latin typeface="Kristen ITC" panose="03050502040202030202" pitchFamily="66" charset="0"/>
              </a:rPr>
              <a:t/>
            </a:r>
            <a:br>
              <a:rPr lang="it-IT" sz="4800" dirty="0">
                <a:solidFill>
                  <a:srgbClr val="0000FF"/>
                </a:solidFill>
                <a:latin typeface="Kristen ITC" panose="03050502040202030202" pitchFamily="66" charset="0"/>
              </a:rPr>
            </a:br>
            <a:endParaRPr lang="it-IT" sz="4800" dirty="0">
              <a:solidFill>
                <a:srgbClr val="0000FF"/>
              </a:solidFill>
              <a:latin typeface="Kristen ITC" panose="03050502040202030202" pitchFamily="66" charset="0"/>
            </a:endParaRPr>
          </a:p>
        </p:txBody>
      </p:sp>
      <p:pic>
        <p:nvPicPr>
          <p:cNvPr id="6" name="Picture 9">
            <a:extLst>
              <a:ext uri="{FF2B5EF4-FFF2-40B4-BE49-F238E27FC236}">
                <a16:creationId xmlns="" xmlns:a16="http://schemas.microsoft.com/office/drawing/2014/main" id="{9044948C-A678-480D-8AAA-00F0821D7C3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1020" y="843817"/>
            <a:ext cx="2743306" cy="2054831"/>
          </a:xfrm>
          <a:prstGeom prst="rect">
            <a:avLst/>
          </a:prstGeom>
          <a:solidFill>
            <a:srgbClr val="2181B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 xmlns:a16="http://schemas.microsoft.com/office/drawing/2014/main" id="{764C8CA7-A9AB-472D-9D8B-487C4A32AD1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61021" y="3900473"/>
            <a:ext cx="2821092" cy="187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0">
            <a:extLst>
              <a:ext uri="{FF2B5EF4-FFF2-40B4-BE49-F238E27FC236}">
                <a16:creationId xmlns="" xmlns:a16="http://schemas.microsoft.com/office/drawing/2014/main" id="{834E9EFA-423B-42E9-8886-B9B373E7DF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flipH="1">
            <a:off x="6272696" y="4620501"/>
            <a:ext cx="2338121" cy="1751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1" descr="Laboratorio teatro - Associazione Artem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2071" y="2512049"/>
            <a:ext cx="2288945" cy="1714500"/>
          </a:xfrm>
          <a:prstGeom prst="rect">
            <a:avLst/>
          </a:prstGeom>
        </p:spPr>
      </p:pic>
      <p:pic>
        <p:nvPicPr>
          <p:cNvPr id="8" name="Picture 11">
            <a:extLst>
              <a:ext uri="{FF2B5EF4-FFF2-40B4-BE49-F238E27FC236}">
                <a16:creationId xmlns="" xmlns:a16="http://schemas.microsoft.com/office/drawing/2014/main" id="{764C8CA7-A9AB-472D-9D8B-487C4A32AD18}"/>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309360" y="1007404"/>
            <a:ext cx="2588085" cy="174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62170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988BA02-B254-48F4-B825-4F423A2E5980}"/>
              </a:ext>
            </a:extLst>
          </p:cNvPr>
          <p:cNvSpPr txBox="1">
            <a:spLocks noGrp="1"/>
          </p:cNvSpPr>
          <p:nvPr>
            <p:ph type="title"/>
          </p:nvPr>
        </p:nvSpPr>
        <p:spPr>
          <a:xfrm>
            <a:off x="457200" y="152400"/>
            <a:ext cx="8229600" cy="6492240"/>
          </a:xfrm>
        </p:spPr>
        <p:txBody>
          <a:bodyPr/>
          <a:lstStyle/>
          <a:p>
            <a:r>
              <a:rPr lang="it-IT" altLang="it-IT" sz="2000" dirty="0">
                <a:latin typeface="Sylfaen" panose="010A0502050306030303" pitchFamily="18" charset="0"/>
              </a:rPr>
              <a:t>La Scuola Secondaria di Primo Grado Paritaria del Complesso Scolastico Istituto Santissimo Sacramento, fondato in Francia nel 1715, diffuso in vari paesi del mondo e presente ed operante in Vermicino di Frascati dal 1957, promulga la storia e la passione formatrice del fondatore Padre Pietro Vigne e delle Suore Educatrici.</a:t>
            </a:r>
            <a:br>
              <a:rPr lang="it-IT" altLang="it-IT" sz="2000" dirty="0">
                <a:latin typeface="Sylfaen" panose="010A0502050306030303" pitchFamily="18" charset="0"/>
              </a:rPr>
            </a:br>
            <a:r>
              <a:rPr lang="it-IT" altLang="it-IT" sz="2000" dirty="0">
                <a:latin typeface="Sylfaen" panose="010A0502050306030303" pitchFamily="18" charset="0"/>
              </a:rPr>
              <a:t>In sintonia con i principi di libertà, uguaglianza e solidarietà della nostra Costituzione, aderisce ai principi della Scuola Cattolica, nonché a quelli </a:t>
            </a:r>
            <a:r>
              <a:rPr lang="it-IT" altLang="it-IT" sz="2000" dirty="0" err="1">
                <a:latin typeface="Sylfaen" panose="010A0502050306030303" pitchFamily="18" charset="0"/>
              </a:rPr>
              <a:t>pedagocici</a:t>
            </a:r>
            <a:r>
              <a:rPr lang="it-IT" altLang="it-IT" sz="2000" dirty="0">
                <a:latin typeface="Sylfaen" panose="010A0502050306030303" pitchFamily="18" charset="0"/>
              </a:rPr>
              <a:t> del Fondatore della nostra congregazione.</a:t>
            </a:r>
            <a:br>
              <a:rPr lang="it-IT" altLang="it-IT" sz="2000" dirty="0">
                <a:latin typeface="Sylfaen" panose="010A0502050306030303" pitchFamily="18" charset="0"/>
              </a:rPr>
            </a:br>
            <a:r>
              <a:rPr lang="it-IT" altLang="it-IT" sz="2000" dirty="0">
                <a:latin typeface="Sylfaen" panose="010A0502050306030303" pitchFamily="18" charset="0"/>
              </a:rPr>
              <a:t>Costituisce una vera e propria “palestra di vita sociale” dove si sviluppano amore, amicizia, comprensione, aiuto reciproco: caratteristiche fondamentali di una società cristiana.</a:t>
            </a:r>
            <a:br>
              <a:rPr lang="it-IT" altLang="it-IT" sz="2000" dirty="0">
                <a:latin typeface="Sylfaen" panose="010A0502050306030303" pitchFamily="18" charset="0"/>
              </a:rPr>
            </a:br>
            <a:r>
              <a:rPr lang="it-IT" altLang="it-IT" sz="2000" dirty="0">
                <a:latin typeface="Sylfaen" panose="010A0502050306030303" pitchFamily="18" charset="0"/>
              </a:rPr>
              <a:t>Rende servizio alle famiglie e alla società mediante l’opera di educatori religiosi e laici impegnati nel raggiungimento degli obiettivi cui è finalizzato l’insegnamento ed ogni forma di attività che si svolge.</a:t>
            </a:r>
            <a:br>
              <a:rPr lang="it-IT" altLang="it-IT" sz="2000" dirty="0">
                <a:latin typeface="Sylfaen" panose="010A0502050306030303" pitchFamily="18" charset="0"/>
              </a:rPr>
            </a:br>
            <a:r>
              <a:rPr lang="it-IT" altLang="it-IT" sz="2000" dirty="0">
                <a:latin typeface="Sylfaen" panose="010A0502050306030303" pitchFamily="18" charset="0"/>
              </a:rPr>
              <a:t>Il Complesso Scolastico Santissimo Sacramento offre, dunque, un’ampia gamma di opportunità educative e formative, che trovano ispirazione da un progetto globale per la formazione culturale, professionale ed etica dei giovani, basata sui principi della qualità totale, tanto nelle scelte educative ed organizzative, quanto nelle decisioni metodologiche e didattiche.</a:t>
            </a:r>
            <a:br>
              <a:rPr lang="it-IT" altLang="it-IT" sz="2000" dirty="0">
                <a:latin typeface="Sylfaen" panose="010A0502050306030303" pitchFamily="18" charset="0"/>
              </a:rPr>
            </a:br>
            <a:endParaRPr lang="it-IT" altLang="it-IT" sz="2000" dirty="0">
              <a:latin typeface="Sylfaen" panose="010A0502050306030303" pitchFamily="18" charset="0"/>
            </a:endParaRPr>
          </a:p>
        </p:txBody>
      </p:sp>
    </p:spTree>
    <p:extLst>
      <p:ext uri="{BB962C8B-B14F-4D97-AF65-F5344CB8AC3E}">
        <p14:creationId xmlns:p14="http://schemas.microsoft.com/office/powerpoint/2010/main" val="2360859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9767367-01AA-4B6F-9056-B396FBB38769}"/>
              </a:ext>
            </a:extLst>
          </p:cNvPr>
          <p:cNvSpPr txBox="1">
            <a:spLocks noGrp="1"/>
          </p:cNvSpPr>
          <p:nvPr>
            <p:ph type="title"/>
          </p:nvPr>
        </p:nvSpPr>
        <p:spPr/>
        <p:txBody>
          <a:bodyPr/>
          <a:lstStyle/>
          <a:p>
            <a:pPr lvl="0"/>
            <a:r>
              <a:rPr lang="it-IT" sz="4000" b="1" dirty="0">
                <a:solidFill>
                  <a:srgbClr val="0000FF"/>
                </a:solidFill>
                <a:latin typeface="Kristen ITC" pitchFamily="66"/>
              </a:rPr>
              <a:t/>
            </a:r>
            <a:br>
              <a:rPr lang="it-IT" sz="4000" b="1" dirty="0">
                <a:solidFill>
                  <a:srgbClr val="0000FF"/>
                </a:solidFill>
                <a:latin typeface="Kristen ITC" pitchFamily="66"/>
              </a:rPr>
            </a:br>
            <a:r>
              <a:rPr lang="it-IT" sz="4000" dirty="0" smtClean="0">
                <a:solidFill>
                  <a:srgbClr val="0000FF"/>
                </a:solidFill>
                <a:latin typeface="Sylfaen" panose="010A0502050306030303" pitchFamily="18" charset="0"/>
              </a:rPr>
              <a:t>19 NOVEMBRE 2022</a:t>
            </a:r>
            <a:endParaRPr lang="it-IT" sz="4000" dirty="0">
              <a:latin typeface="Sylfaen" panose="010A0502050306030303" pitchFamily="18" charset="0"/>
            </a:endParaRPr>
          </a:p>
        </p:txBody>
      </p:sp>
      <p:sp>
        <p:nvSpPr>
          <p:cNvPr id="3" name="Segnaposto contenuto 2">
            <a:extLst>
              <a:ext uri="{FF2B5EF4-FFF2-40B4-BE49-F238E27FC236}">
                <a16:creationId xmlns="" xmlns:a16="http://schemas.microsoft.com/office/drawing/2014/main" id="{116F6760-3FDD-4E15-8568-377D2E9AAEB9}"/>
              </a:ext>
            </a:extLst>
          </p:cNvPr>
          <p:cNvSpPr txBox="1">
            <a:spLocks noGrp="1"/>
          </p:cNvSpPr>
          <p:nvPr>
            <p:ph idx="1"/>
          </p:nvPr>
        </p:nvSpPr>
        <p:spPr>
          <a:xfrm>
            <a:off x="457200" y="1600200"/>
            <a:ext cx="8507284" cy="4853132"/>
          </a:xfrm>
        </p:spPr>
        <p:txBody>
          <a:bodyPr/>
          <a:lstStyle/>
          <a:p>
            <a:pPr marL="0" lvl="0" indent="0" algn="ctr">
              <a:spcBef>
                <a:spcPts val="1000"/>
              </a:spcBef>
              <a:buNone/>
            </a:pPr>
            <a:r>
              <a:rPr lang="it-IT" sz="4000" b="1" dirty="0">
                <a:solidFill>
                  <a:srgbClr val="0000FF"/>
                </a:solidFill>
                <a:latin typeface="Sylfaen" panose="010A0502050306030303" pitchFamily="18" charset="0"/>
              </a:rPr>
              <a:t>La scuola incontra le famiglie</a:t>
            </a:r>
          </a:p>
          <a:p>
            <a:pPr marL="0" lvl="0" indent="0" algn="just">
              <a:buNone/>
            </a:pPr>
            <a:r>
              <a:rPr lang="it-IT" b="1" dirty="0">
                <a:latin typeface="Sylfaen" panose="010A0502050306030303" pitchFamily="18" charset="0"/>
              </a:rPr>
              <a:t>Una giornata per presentare ai genitori l’offerta formativa della nostra scuola e per continuare il  percorso e il dialogo costruttivo tra scuola e famiglia iniziato alla primaria.</a:t>
            </a:r>
          </a:p>
          <a:p>
            <a:pPr marL="0" lvl="0" indent="0" algn="just">
              <a:buNone/>
            </a:pPr>
            <a:r>
              <a:rPr lang="it-IT" b="1" dirty="0">
                <a:latin typeface="Sylfaen" panose="010A0502050306030303" pitchFamily="18" charset="0"/>
              </a:rPr>
              <a:t>Verrà presentata l’offerta didattica della nostra scuola secondaria di primo </a:t>
            </a:r>
            <a:r>
              <a:rPr lang="it-IT" b="1" dirty="0" smtClean="0">
                <a:latin typeface="Sylfaen" panose="010A0502050306030303" pitchFamily="18" charset="0"/>
              </a:rPr>
              <a:t>grado e </a:t>
            </a:r>
            <a:r>
              <a:rPr lang="it-IT" b="1" dirty="0">
                <a:latin typeface="Sylfaen" panose="010A0502050306030303" pitchFamily="18" charset="0"/>
              </a:rPr>
              <a:t>vi accompagneremo a visitare gli spazi e i laboratori utilizzati per le attività didattiche</a:t>
            </a:r>
          </a:p>
          <a:p>
            <a:pPr lvl="0"/>
            <a:endParaRPr lang="it-IT" dirty="0">
              <a:latin typeface="Sylfaen" panose="010A05020503060303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00FF"/>
                </a:solidFill>
              </a:rPr>
              <a:t>Metodologia</a:t>
            </a:r>
          </a:p>
        </p:txBody>
      </p:sp>
      <p:sp>
        <p:nvSpPr>
          <p:cNvPr id="3" name="Segnaposto contenuto 2"/>
          <p:cNvSpPr>
            <a:spLocks noGrp="1"/>
          </p:cNvSpPr>
          <p:nvPr>
            <p:ph idx="1"/>
          </p:nvPr>
        </p:nvSpPr>
        <p:spPr/>
        <p:txBody>
          <a:bodyPr/>
          <a:lstStyle/>
          <a:p>
            <a:r>
              <a:rPr lang="it-IT" sz="2800" dirty="0">
                <a:latin typeface="Sylfaen" panose="010A0502050306030303" pitchFamily="18" charset="0"/>
              </a:rPr>
              <a:t>Il progetto educativo della Scuola Secondaria di Primo Grado del Complesso Scolastico Santissimo Sacramento si ispira ad un principio guida, che pone lo studente al centro dell’azione didattico – educativa dei docenti. La formazione dell’alunno, inteso come individualità distinta e capace di autorealizzazione, incontra nel triennio delle Scuole Medie, una tappa importante legata al processo di maturazione della personalità e del “progetto di vita” di ciascuno.</a:t>
            </a:r>
          </a:p>
          <a:p>
            <a:endParaRPr lang="it-IT" dirty="0"/>
          </a:p>
          <a:p>
            <a:endParaRPr lang="it-IT" dirty="0"/>
          </a:p>
        </p:txBody>
      </p:sp>
    </p:spTree>
    <p:extLst>
      <p:ext uri="{BB962C8B-B14F-4D97-AF65-F5344CB8AC3E}">
        <p14:creationId xmlns:p14="http://schemas.microsoft.com/office/powerpoint/2010/main" val="101196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00FF"/>
                </a:solidFill>
              </a:rPr>
              <a:t>La </a:t>
            </a:r>
            <a:r>
              <a:rPr lang="it-IT" dirty="0">
                <a:solidFill>
                  <a:srgbClr val="0000FF"/>
                </a:solidFill>
              </a:rPr>
              <a:t>Pedagogia e la Didattica</a:t>
            </a:r>
          </a:p>
        </p:txBody>
      </p:sp>
      <p:sp>
        <p:nvSpPr>
          <p:cNvPr id="3" name="Segnaposto contenuto 2"/>
          <p:cNvSpPr>
            <a:spLocks noGrp="1"/>
          </p:cNvSpPr>
          <p:nvPr>
            <p:ph idx="1"/>
          </p:nvPr>
        </p:nvSpPr>
        <p:spPr/>
        <p:txBody>
          <a:bodyPr/>
          <a:lstStyle/>
          <a:p>
            <a:r>
              <a:rPr lang="it-IT" sz="2800" dirty="0">
                <a:latin typeface="Sylfaen" panose="010A0502050306030303" pitchFamily="18" charset="0"/>
              </a:rPr>
              <a:t>La crescita globale mette in luce come le conoscenze (il sapere) e le abilità operative (il fare) apprese ed esercitate a scuola e nella vita sociale di tutti i giorni, siano davvero costruttive quando diventano effettivamente competenze personali. L’offerta formativa della Scuola Secondaria di Primo Grado Santissimo Sacramento fonda quindi la sua struttura sulle concrete necessità dello studente, fulcro di un’azione didattico-educativa.</a:t>
            </a:r>
          </a:p>
          <a:p>
            <a:endParaRPr lang="it-IT" dirty="0"/>
          </a:p>
        </p:txBody>
      </p:sp>
    </p:spTree>
    <p:extLst>
      <p:ext uri="{BB962C8B-B14F-4D97-AF65-F5344CB8AC3E}">
        <p14:creationId xmlns:p14="http://schemas.microsoft.com/office/powerpoint/2010/main" val="137758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6B949A3-BC24-4670-9B9B-CD201B21FA53}"/>
              </a:ext>
            </a:extLst>
          </p:cNvPr>
          <p:cNvSpPr txBox="1">
            <a:spLocks noGrp="1"/>
          </p:cNvSpPr>
          <p:nvPr>
            <p:ph type="title"/>
          </p:nvPr>
        </p:nvSpPr>
        <p:spPr/>
        <p:txBody>
          <a:bodyPr/>
          <a:lstStyle/>
          <a:p>
            <a:pPr lvl="0"/>
            <a:r>
              <a:rPr lang="it-IT" sz="2800" b="1" dirty="0">
                <a:solidFill>
                  <a:srgbClr val="0000FF"/>
                </a:solidFill>
                <a:latin typeface="Sylfaen" panose="010A0502050306030303" pitchFamily="18" charset="0"/>
              </a:rPr>
              <a:t>ORARIO ANNUALE DELLA SCUOLA SECONDARIA 1° GRADO</a:t>
            </a:r>
            <a:endParaRPr lang="it-IT" sz="2800" dirty="0">
              <a:solidFill>
                <a:srgbClr val="0000FF"/>
              </a:solidFill>
              <a:latin typeface="Sylfaen" panose="010A0502050306030303" pitchFamily="18" charset="0"/>
            </a:endParaRPr>
          </a:p>
        </p:txBody>
      </p:sp>
      <p:sp>
        <p:nvSpPr>
          <p:cNvPr id="3" name="CasellaDiTesto 2">
            <a:extLst>
              <a:ext uri="{FF2B5EF4-FFF2-40B4-BE49-F238E27FC236}">
                <a16:creationId xmlns="" xmlns:a16="http://schemas.microsoft.com/office/drawing/2014/main" id="{C9F53CBD-A48A-4DD6-B285-306EA562D309}"/>
              </a:ext>
            </a:extLst>
          </p:cNvPr>
          <p:cNvSpPr txBox="1"/>
          <p:nvPr/>
        </p:nvSpPr>
        <p:spPr>
          <a:xfrm>
            <a:off x="323523" y="1522238"/>
            <a:ext cx="8083630" cy="224676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0" u="none" strike="noStrike" kern="1200" cap="none" spc="0" baseline="0" dirty="0">
                <a:solidFill>
                  <a:srgbClr val="000000"/>
                </a:solidFill>
                <a:uFillTx/>
                <a:latin typeface="Sylfaen" panose="010A0502050306030303" pitchFamily="18" charset="0"/>
              </a:rPr>
              <a:t>30 ore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Sylfaen" panose="010A0502050306030303" pitchFamily="18" charset="0"/>
              </a:rPr>
              <a:t>da lunedì al venerdì</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Sylfaen" panose="010A0502050306030303" pitchFamily="18" charset="0"/>
              </a:rPr>
              <a:t>dalle ore 8.00 alle 14.00 </a:t>
            </a:r>
            <a:endParaRPr lang="it-IT" sz="2800" b="0" i="0" u="none" strike="noStrike" kern="1200" cap="none" spc="0" baseline="0" dirty="0" smtClean="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smtClean="0">
                <a:solidFill>
                  <a:srgbClr val="000000"/>
                </a:solidFill>
                <a:uFillTx/>
                <a:latin typeface="Sylfaen" panose="010A0502050306030303" pitchFamily="18" charset="0"/>
              </a:rPr>
              <a:t>(</a:t>
            </a:r>
            <a:r>
              <a:rPr lang="it-IT" sz="2800" b="0" i="0" u="none" strike="noStrike" kern="1200" cap="none" spc="0" baseline="0" dirty="0">
                <a:solidFill>
                  <a:srgbClr val="000000"/>
                </a:solidFill>
                <a:uFillTx/>
                <a:latin typeface="Sylfaen" panose="010A0502050306030303" pitchFamily="18" charset="0"/>
              </a:rPr>
              <a:t>Con due intervalli </a:t>
            </a:r>
            <a:endParaRPr lang="it-IT" sz="2800" b="0" i="0" u="none" strike="noStrike" kern="1200" cap="none" spc="0" baseline="0" dirty="0" smtClean="0">
              <a:solidFill>
                <a:srgbClr val="000000"/>
              </a:solidFill>
              <a:uFillTx/>
              <a:latin typeface="Sylfaen" panose="010A0502050306030303" pitchFamily="18"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smtClean="0">
                <a:solidFill>
                  <a:srgbClr val="000000"/>
                </a:solidFill>
                <a:uFillTx/>
                <a:latin typeface="Sylfaen" panose="010A0502050306030303" pitchFamily="18" charset="0"/>
              </a:rPr>
              <a:t>di </a:t>
            </a:r>
            <a:r>
              <a:rPr lang="it-IT" sz="2800" b="0" i="0" u="none" strike="noStrike" kern="1200" cap="none" spc="0" baseline="0" dirty="0">
                <a:solidFill>
                  <a:srgbClr val="000000"/>
                </a:solidFill>
                <a:uFillTx/>
                <a:latin typeface="Sylfaen" panose="010A0502050306030303" pitchFamily="18" charset="0"/>
              </a:rPr>
              <a:t>10 minuti)</a:t>
            </a:r>
          </a:p>
        </p:txBody>
      </p:sp>
      <p:sp>
        <p:nvSpPr>
          <p:cNvPr id="4" name="CasellaDiTesto 4">
            <a:extLst>
              <a:ext uri="{FF2B5EF4-FFF2-40B4-BE49-F238E27FC236}">
                <a16:creationId xmlns="" xmlns:a16="http://schemas.microsoft.com/office/drawing/2014/main" id="{1E09521E-E739-4B6F-99B5-FAD318F5AEB6}"/>
              </a:ext>
            </a:extLst>
          </p:cNvPr>
          <p:cNvSpPr txBox="1"/>
          <p:nvPr/>
        </p:nvSpPr>
        <p:spPr>
          <a:xfrm>
            <a:off x="457200" y="4181382"/>
            <a:ext cx="8319878" cy="1569660"/>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3200" b="1" i="0" u="none" strike="noStrike" kern="1200" cap="none" spc="0" baseline="0" dirty="0">
                <a:solidFill>
                  <a:srgbClr val="0000FF"/>
                </a:solidFill>
                <a:uFillTx/>
                <a:latin typeface="Sylfaen" panose="010A0502050306030303" pitchFamily="18" charset="0"/>
              </a:rPr>
              <a:t>ORARIO </a:t>
            </a:r>
            <a:r>
              <a:rPr lang="it-IT" sz="3200" b="1" dirty="0" smtClean="0">
                <a:solidFill>
                  <a:srgbClr val="0000FF"/>
                </a:solidFill>
                <a:latin typeface="Sylfaen" panose="010A0502050306030303" pitchFamily="18" charset="0"/>
              </a:rPr>
              <a:t>DOPOSCUOLA</a:t>
            </a:r>
            <a:endParaRPr lang="it-IT" sz="3200" b="1" i="0" u="none" strike="noStrike" kern="1200" cap="none" spc="0" baseline="0" dirty="0">
              <a:solidFill>
                <a:srgbClr val="0000FF"/>
              </a:solidFill>
              <a:uFillTx/>
              <a:latin typeface="Sylfaen" panose="010A0502050306030303" pitchFamily="18" charset="0"/>
            </a:endParaRPr>
          </a:p>
          <a:p>
            <a:pPr lvl="0" algn="ctr">
              <a:defRPr sz="1800" b="0" i="0" u="none" strike="noStrike" kern="0" cap="none" spc="0" baseline="0">
                <a:solidFill>
                  <a:srgbClr val="000000"/>
                </a:solidFill>
                <a:uFillTx/>
              </a:defRPr>
            </a:pPr>
            <a:r>
              <a:rPr lang="it-IT" sz="3200" dirty="0">
                <a:solidFill>
                  <a:srgbClr val="000000"/>
                </a:solidFill>
                <a:latin typeface="Sylfaen" panose="010A0502050306030303" pitchFamily="18" charset="0"/>
              </a:rPr>
              <a:t>da lunedì al venerdì</a:t>
            </a:r>
          </a:p>
          <a:p>
            <a:pPr lvl="0" algn="ctr">
              <a:defRPr sz="1800" b="0" i="0" u="none" strike="noStrike" kern="0" cap="none" spc="0" baseline="0">
                <a:solidFill>
                  <a:srgbClr val="000000"/>
                </a:solidFill>
                <a:uFillTx/>
              </a:defRPr>
            </a:pPr>
            <a:r>
              <a:rPr lang="it-IT" sz="3200" dirty="0">
                <a:solidFill>
                  <a:srgbClr val="000000"/>
                </a:solidFill>
                <a:latin typeface="Sylfaen" panose="010A0502050306030303" pitchFamily="18" charset="0"/>
              </a:rPr>
              <a:t>dalle ore </a:t>
            </a:r>
            <a:r>
              <a:rPr lang="it-IT" sz="3200" dirty="0" smtClean="0">
                <a:solidFill>
                  <a:srgbClr val="000000"/>
                </a:solidFill>
                <a:latin typeface="Sylfaen" panose="010A0502050306030303" pitchFamily="18" charset="0"/>
              </a:rPr>
              <a:t>15.00 </a:t>
            </a:r>
            <a:r>
              <a:rPr lang="it-IT" sz="3200" dirty="0">
                <a:solidFill>
                  <a:srgbClr val="000000"/>
                </a:solidFill>
                <a:latin typeface="Sylfaen" panose="010A0502050306030303" pitchFamily="18" charset="0"/>
              </a:rPr>
              <a:t>alle </a:t>
            </a:r>
            <a:r>
              <a:rPr lang="it-IT" sz="3200" dirty="0" smtClean="0">
                <a:solidFill>
                  <a:srgbClr val="000000"/>
                </a:solidFill>
                <a:latin typeface="Sylfaen" panose="010A0502050306030303" pitchFamily="18" charset="0"/>
              </a:rPr>
              <a:t>16.30</a:t>
            </a:r>
            <a:endParaRPr lang="it-IT" sz="3200" b="1" i="0" u="none" strike="noStrike" kern="1200" cap="none" spc="0" baseline="0" dirty="0">
              <a:solidFill>
                <a:srgbClr val="0000FF"/>
              </a:solidFill>
              <a:uFillTx/>
              <a:latin typeface="Sylfaen" panose="010A0502050306030303" pitchFamily="18" charset="0"/>
            </a:endParaRPr>
          </a:p>
        </p:txBody>
      </p:sp>
    </p:spTree>
    <p:extLst>
      <p:ext uri="{BB962C8B-B14F-4D97-AF65-F5344CB8AC3E}">
        <p14:creationId xmlns:p14="http://schemas.microsoft.com/office/powerpoint/2010/main" val="3499954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36A479-297F-413B-8B09-300D6075AF71}"/>
              </a:ext>
            </a:extLst>
          </p:cNvPr>
          <p:cNvSpPr txBox="1">
            <a:spLocks noGrp="1"/>
          </p:cNvSpPr>
          <p:nvPr>
            <p:ph type="title"/>
          </p:nvPr>
        </p:nvSpPr>
        <p:spPr/>
        <p:txBody>
          <a:bodyPr/>
          <a:lstStyle/>
          <a:p>
            <a:pPr lvl="0"/>
            <a:r>
              <a:rPr lang="it-IT" sz="3200" dirty="0">
                <a:solidFill>
                  <a:srgbClr val="0000FF"/>
                </a:solidFill>
                <a:latin typeface="Sylfaen" panose="010A0502050306030303" pitchFamily="18" charset="0"/>
              </a:rPr>
              <a:t>Orario settimanale delle discipline</a:t>
            </a: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741979317"/>
              </p:ext>
            </p:extLst>
          </p:nvPr>
        </p:nvGraphicFramePr>
        <p:xfrm>
          <a:off x="619761" y="1417640"/>
          <a:ext cx="7965438" cy="4830765"/>
        </p:xfrm>
        <a:graphic>
          <a:graphicData uri="http://schemas.openxmlformats.org/drawingml/2006/table">
            <a:tbl>
              <a:tblPr firstRow="1" firstCol="1" bandRow="1"/>
              <a:tblGrid>
                <a:gridCol w="2224664">
                  <a:extLst>
                    <a:ext uri="{9D8B030D-6E8A-4147-A177-3AD203B41FA5}">
                      <a16:colId xmlns="" xmlns:a16="http://schemas.microsoft.com/office/drawing/2014/main" val="2475357174"/>
                    </a:ext>
                  </a:extLst>
                </a:gridCol>
                <a:gridCol w="1758054">
                  <a:extLst>
                    <a:ext uri="{9D8B030D-6E8A-4147-A177-3AD203B41FA5}">
                      <a16:colId xmlns="" xmlns:a16="http://schemas.microsoft.com/office/drawing/2014/main" val="1580619351"/>
                    </a:ext>
                  </a:extLst>
                </a:gridCol>
                <a:gridCol w="1991360">
                  <a:extLst>
                    <a:ext uri="{9D8B030D-6E8A-4147-A177-3AD203B41FA5}">
                      <a16:colId xmlns="" xmlns:a16="http://schemas.microsoft.com/office/drawing/2014/main" val="1729225606"/>
                    </a:ext>
                  </a:extLst>
                </a:gridCol>
                <a:gridCol w="1991360">
                  <a:extLst>
                    <a:ext uri="{9D8B030D-6E8A-4147-A177-3AD203B41FA5}">
                      <a16:colId xmlns="" xmlns:a16="http://schemas.microsoft.com/office/drawing/2014/main" val="2429055465"/>
                    </a:ext>
                  </a:extLst>
                </a:gridCol>
              </a:tblGrid>
              <a:tr h="271881">
                <a:tc>
                  <a:txBody>
                    <a:bodyPr/>
                    <a:lstStyle/>
                    <a:p>
                      <a:pPr algn="just">
                        <a:lnSpc>
                          <a:spcPct val="107000"/>
                        </a:lnSpc>
                        <a:spcAft>
                          <a:spcPts val="0"/>
                        </a:spcAft>
                      </a:pPr>
                      <a:r>
                        <a:rPr lang="it-IT" sz="1400" b="1" dirty="0">
                          <a:effectLst/>
                          <a:latin typeface="Sylfaen" panose="010A0502050306030303" pitchFamily="18" charset="0"/>
                          <a:ea typeface="Calibri" panose="020F0502020204030204" pitchFamily="34" charset="0"/>
                          <a:cs typeface="Times New Roman" panose="02020603050405020304" pitchFamily="18" charset="0"/>
                        </a:rPr>
                        <a:t>Discipline</a:t>
                      </a:r>
                      <a:endParaRPr lang="it-IT"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b="1" dirty="0">
                          <a:effectLst/>
                          <a:latin typeface="Sylfaen" panose="010A0502050306030303" pitchFamily="18" charset="0"/>
                          <a:ea typeface="Calibri" panose="020F0502020204030204" pitchFamily="34" charset="0"/>
                          <a:cs typeface="Times New Roman" panose="02020603050405020304" pitchFamily="18" charset="0"/>
                        </a:rPr>
                        <a:t>I</a:t>
                      </a:r>
                      <a:endParaRPr lang="it-IT"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b="1" dirty="0">
                          <a:effectLst/>
                          <a:latin typeface="Sylfaen" panose="010A0502050306030303" pitchFamily="18" charset="0"/>
                          <a:ea typeface="Calibri" panose="020F0502020204030204" pitchFamily="34" charset="0"/>
                          <a:cs typeface="Times New Roman" panose="02020603050405020304" pitchFamily="18" charset="0"/>
                        </a:rPr>
                        <a:t>II</a:t>
                      </a:r>
                      <a:endParaRPr lang="it-IT"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b="1" dirty="0">
                          <a:effectLst/>
                          <a:latin typeface="Sylfaen" panose="010A0502050306030303" pitchFamily="18" charset="0"/>
                          <a:ea typeface="Calibri" panose="020F0502020204030204" pitchFamily="34" charset="0"/>
                          <a:cs typeface="Times New Roman" panose="02020603050405020304" pitchFamily="18" charset="0"/>
                        </a:rPr>
                        <a:t>III</a:t>
                      </a:r>
                      <a:endParaRPr lang="it-IT"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1927967522"/>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Italiano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43180428"/>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Storia e Geografia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42733144"/>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Inglese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9082621"/>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Francese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93569249"/>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Matematica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01788090"/>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Scienze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05172897"/>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Tecnologia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19354578"/>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Arte e Immagine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01709336"/>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Musica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19156064"/>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Scienze Motorie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5929083"/>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Religione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64726981"/>
                  </a:ext>
                </a:extLst>
              </a:tr>
              <a:tr h="379907">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Totale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30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a:effectLst/>
                          <a:latin typeface="Times New Roman" panose="02020603050405020304" pitchFamily="18" charset="0"/>
                          <a:ea typeface="Calibri" panose="020F0502020204030204" pitchFamily="34" charset="0"/>
                          <a:cs typeface="Times New Roman" panose="02020603050405020304" pitchFamily="18" charset="0"/>
                        </a:rPr>
                        <a:t>30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7000"/>
                        </a:lnSpc>
                        <a:spcAft>
                          <a:spcPts val="0"/>
                        </a:spcAft>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30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2701105760"/>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1333</TotalTime>
  <Words>1297</Words>
  <Application>Microsoft Office PowerPoint</Application>
  <PresentationFormat>Presentazione su schermo (4:3)</PresentationFormat>
  <Paragraphs>183</Paragraphs>
  <Slides>24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24</vt:i4>
      </vt:variant>
    </vt:vector>
  </HeadingPairs>
  <TitlesOfParts>
    <vt:vector size="33" baseType="lpstr">
      <vt:lpstr>Arial</vt:lpstr>
      <vt:lpstr>Calibri</vt:lpstr>
      <vt:lpstr>Kristen ITC</vt:lpstr>
      <vt:lpstr>Segoe UI Variable Text Semiligh</vt:lpstr>
      <vt:lpstr>Snap ITC</vt:lpstr>
      <vt:lpstr>Sylfaen</vt:lpstr>
      <vt:lpstr>Times New Roman</vt:lpstr>
      <vt:lpstr>Wingdings</vt:lpstr>
      <vt:lpstr>Tema di Office</vt:lpstr>
      <vt:lpstr>Presentazione standard di PowerPoint</vt:lpstr>
      <vt:lpstr>…la nostra scuola….</vt:lpstr>
      <vt:lpstr> </vt:lpstr>
      <vt:lpstr>La Scuola Secondaria di Primo Grado Paritaria del Complesso Scolastico Istituto Santissimo Sacramento, fondato in Francia nel 1715, diffuso in vari paesi del mondo e presente ed operante in Vermicino di Frascati dal 1957, promulga la storia e la passione formatrice del fondatore Padre Pietro Vigne e delle Suore Educatrici. In sintonia con i principi di libertà, uguaglianza e solidarietà della nostra Costituzione, aderisce ai principi della Scuola Cattolica, nonché a quelli pedagocici del Fondatore della nostra congregazione. Costituisce una vera e propria “palestra di vita sociale” dove si sviluppano amore, amicizia, comprensione, aiuto reciproco: caratteristiche fondamentali di una società cristiana. Rende servizio alle famiglie e alla società mediante l’opera di educatori religiosi e laici impegnati nel raggiungimento degli obiettivi cui è finalizzato l’insegnamento ed ogni forma di attività che si svolge. Il Complesso Scolastico Santissimo Sacramento offre, dunque, un’ampia gamma di opportunità educative e formative, che trovano ispirazione da un progetto globale per la formazione culturale, professionale ed etica dei giovani, basata sui principi della qualità totale, tanto nelle scelte educative ed organizzative, quanto nelle decisioni metodologiche e didattiche. </vt:lpstr>
      <vt:lpstr> 19 NOVEMBRE 2022</vt:lpstr>
      <vt:lpstr>Metodologia</vt:lpstr>
      <vt:lpstr>La Pedagogia e la Didattica</vt:lpstr>
      <vt:lpstr>ORARIO ANNUALE DELLA SCUOLA SECONDARIA 1° GRADO</vt:lpstr>
      <vt:lpstr>Orario settimanale delle discipline</vt:lpstr>
      <vt:lpstr>Il corpo docente</vt:lpstr>
      <vt:lpstr>Presentazione standard di PowerPoint</vt:lpstr>
      <vt:lpstr>I LABORATORI DELLA SCUOLA </vt:lpstr>
      <vt:lpstr>Presentazione standard di PowerPoint</vt:lpstr>
      <vt:lpstr>Presentazione standard di PowerPoint</vt:lpstr>
      <vt:lpstr>GLI OBIETTIVI EDUCATIVI </vt:lpstr>
      <vt:lpstr>ATTIVITA’ della SCUOLA</vt:lpstr>
      <vt:lpstr>Presentazione standard di PowerPoint</vt:lpstr>
      <vt:lpstr>Presentazione standard di PowerPoint</vt:lpstr>
      <vt:lpstr>Valutazione </vt:lpstr>
      <vt:lpstr>IL PASSAGGIO DALLA SCUOLA PRIMARIA A QUELLA SECONDARIA:  </vt:lpstr>
      <vt:lpstr>SERVIZI  FORNITI  E  GESTITI  DA UN ENTE PRIVATO</vt:lpstr>
      <vt:lpstr>ISCRIZIONE  </vt:lpstr>
      <vt:lpstr>SITO WEB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PC</cp:lastModifiedBy>
  <cp:revision>125</cp:revision>
  <dcterms:created xsi:type="dcterms:W3CDTF">2016-11-30T09:22:39Z</dcterms:created>
  <dcterms:modified xsi:type="dcterms:W3CDTF">2022-11-10T07:41:50Z</dcterms:modified>
</cp:coreProperties>
</file>